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Lst>
  <p:notesMasterIdLst>
    <p:notesMasterId r:id="rId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notesMaster" Target="notesMasters/notesMaster1.xml"/><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Einstieg (3 Min.): «In den nächsten Wochen geht es um euch. Ihr findet heraus, was ihr schon alles gemacht habt, was ihr gerne macht und was ihr gut könnt. Heute starten wir mit dem Tun.»</a:t>
            </a:r>
            <a:endParaRPr lang="de-CH" dirty="0"/>
          </a:p>
        </p:txBody>
      </p:sp>
      <p:sp>
        <p:nvSpPr>
          <p:cNvPr id="4" name="Slide Number Placeholder 3"/>
          <p:cNvSpPr>
            <a:spLocks noGrp="1"/>
          </p:cNvSpPr>
          <p:nvPr>
            <p:ph type="sldNum" sz="quarter" idx="10"/>
          </p:nvPr>
        </p:nvSpPr>
        <p:spPr/>
        <p:txBody>
          <a:bodyPr/>
          <a:lstStyle/>
          <a:p>
            <a:fld id="{F7021451-1387-4CA6-816F-3879F97B5CBC}" type="slidenum">
              <a:rPr lang="de-CH"/>
              <a:t>1</a:t>
            </a:fld>
            <a:endParaRPr lang="de-CH"/>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Ziel von Teil 1 sichtbar machen. Heute geht es nur ums Tun. Mögen und Fähigkeitsfenster folgen in 1.2 und 1.3.</a:t>
            </a:r>
            <a:endParaRPr lang="de-CH" dirty="0"/>
          </a:p>
        </p:txBody>
      </p:sp>
      <p:sp>
        <p:nvSpPr>
          <p:cNvPr id="4" name="Slide Number Placeholder 3"/>
          <p:cNvSpPr>
            <a:spLocks noGrp="1"/>
          </p:cNvSpPr>
          <p:nvPr>
            <p:ph type="sldNum" sz="quarter" idx="10"/>
          </p:nvPr>
        </p:nvSpPr>
        <p:spPr/>
        <p:txBody>
          <a:bodyPr/>
          <a:lstStyle/>
          <a:p>
            <a:fld id="{F7021451-1387-4CA6-816F-3879F97B5CBC}" type="slidenum">
              <a:rPr lang="de-CH"/>
              <a:t>2</a:t>
            </a:fld>
            <a:endParaRPr lang="de-CH"/>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Am Vorführmodell vorzeigen. Wer fertig ist, hilft anderen. Faltanleitung auch in der Detailplanung.</a:t>
            </a:r>
            <a:endParaRPr lang="de-CH" dirty="0"/>
          </a:p>
        </p:txBody>
      </p:sp>
      <p:sp>
        <p:nvSpPr>
          <p:cNvPr id="4" name="Slide Number Placeholder 3"/>
          <p:cNvSpPr>
            <a:spLocks noGrp="1"/>
          </p:cNvSpPr>
          <p:nvPr>
            <p:ph type="sldNum" sz="quarter" idx="10"/>
          </p:nvPr>
        </p:nvSpPr>
        <p:spPr/>
        <p:txBody>
          <a:bodyPr/>
          <a:lstStyle/>
          <a:p>
            <a:fld id="{F7021451-1387-4CA6-816F-3879F97B5CBC}" type="slidenum">
              <a:rPr lang="de-CH"/>
              <a:t>3</a:t>
            </a:fld>
            <a:endParaRPr lang="de-CH"/>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Ruhezeichen vorher abmachen (Hand heben). Herumgehen und ans Beispiel erinnern.</a:t>
            </a:r>
            <a:endParaRPr lang="de-CH" dirty="0"/>
          </a:p>
        </p:txBody>
      </p:sp>
      <p:sp>
        <p:nvSpPr>
          <p:cNvPr id="4" name="Slide Number Placeholder 3"/>
          <p:cNvSpPr>
            <a:spLocks noGrp="1"/>
          </p:cNvSpPr>
          <p:nvPr>
            <p:ph type="sldNum" sz="quarter" idx="10"/>
          </p:nvPr>
        </p:nvSpPr>
        <p:spPr/>
        <p:txBody>
          <a:bodyPr/>
          <a:lstStyle/>
          <a:p>
            <a:fld id="{F7021451-1387-4CA6-816F-3879F97B5CBC}" type="slidenum">
              <a:rPr lang="de-CH"/>
              <a:t>4</a:t>
            </a:fld>
            <a:endParaRPr lang="de-CH"/>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5 bis 8 genannte Tätigkeiten im Feld rechts eintippen (Normalansicht) oder an die Tafel schreiben. Überleitung zu 1.2: «Jetzt schauen wir, was ihr davon mögt.»</a:t>
            </a:r>
            <a:endParaRPr lang="de-CH" dirty="0"/>
          </a:p>
        </p:txBody>
      </p:sp>
      <p:sp>
        <p:nvSpPr>
          <p:cNvPr id="4" name="Slide Number Placeholder 3"/>
          <p:cNvSpPr>
            <a:spLocks noGrp="1"/>
          </p:cNvSpPr>
          <p:nvPr>
            <p:ph type="sldNum" sz="quarter" idx="10"/>
          </p:nvPr>
        </p:nvSpPr>
        <p:spPr/>
        <p:txBody>
          <a:bodyPr/>
          <a:lstStyle/>
          <a:p>
            <a:fld id="{F7021451-1387-4CA6-816F-3879F97B5CBC}" type="slidenum">
              <a:rPr lang="de-CH"/>
              <a:t>5</a:t>
            </a:fld>
            <a:endParaRPr lang="de-CH"/>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PF_TITEL">
    <p:bg>
      <p:bgPr>
        <a:solidFill>
          <a:srgbClr val="2F6F73"/>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822960" y="1143000"/>
            <a:ext cx="1463040" cy="1170432"/>
          </a:xfrm>
          <a:prstGeom prst="rect">
            <a:avLst/>
          </a:prstGeom>
        </p:spPr>
      </p:pic>
      <p:sp>
        <p:nvSpPr>
          <p:cNvPr id="3" name="Text 0"/>
          <p:cNvSpPr/>
          <p:nvPr/>
        </p:nvSpPr>
        <p:spPr>
          <a:xfrm>
            <a:off x="822960" y="6172200"/>
            <a:ext cx="10058400" cy="320040"/>
          </a:xfrm>
          <a:prstGeom prst="rect">
            <a:avLst/>
          </a:prstGeom>
          <a:noFill/>
          <a:ln/>
        </p:spPr>
        <p:txBody>
          <a:bodyPr wrap="square" lIns="0" tIns="0" rIns="0" bIns="0" rtlCol="0" anchor="ctr"/>
          <a:lstStyle/>
          <a:p>
            <a:pPr indent="0" marL="0">
              <a:buNone/>
            </a:pPr>
            <a:r>
              <a:rPr lang="de-CH" sz="1200" dirty="0">
                <a:solidFill>
                  <a:srgbClr val="FFFFFF"/>
                </a:solidFill>
                <a:latin typeface="Nunito Sans" pitchFamily="34" charset="0"/>
                <a:ea typeface="Nunito Sans" pitchFamily="34" charset="-122"/>
                <a:cs typeface="Nunito Sans" pitchFamily="34" charset="-120"/>
              </a:rPr>
              <a:t>Praxisfenster · Ein Blick in die Arbeitswelt. Ein Schritt für mich.</a:t>
            </a:r>
            <a:endParaRPr lang="de-CH" sz="12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PF_INHALT">
    <p:bg>
      <p:bgPr>
        <a:solidFill>
          <a:srgbClr val="F8F4EC"/>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018520" y="384048"/>
            <a:ext cx="713232" cy="566928"/>
          </a:xfrm>
          <a:prstGeom prst="rect">
            <a:avLst/>
          </a:prstGeom>
        </p:spPr>
      </p:pic>
      <p:sp>
        <p:nvSpPr>
          <p:cNvPr id="3" name="Text 0"/>
          <p:cNvSpPr/>
          <p:nvPr>
            <p:ph idx="101" type="body" hasCustomPrompt="1"/>
          </p:nvPr>
        </p:nvSpPr>
        <p:spPr>
          <a:xfrm>
            <a:off x="640080" y="2743200"/>
            <a:ext cx="3657600" cy="914400"/>
          </a:xfrm>
          <a:prstGeom prst="rect">
            <a:avLst/>
          </a:prstGeom>
          <a:noFill/>
          <a:ln/>
        </p:spPr>
        <p:txBody>
          <a:bodyPr wrap="square" rtlCol="0"/>
          <a:lstStyle>
            <a:lvl1pPr indent="0" marL="0">
              <a:buNone/>
              <a:defRPr lang="de-CH" sz="2000" dirty="0">
                <a:solidFill>
                  <a:srgbClr val="263133"/>
                </a:solidFill>
                <a:latin typeface="Nunito Sans" pitchFamily="34" charset="0"/>
                <a:ea typeface="Nunito Sans" pitchFamily="34" charset="-122"/>
                <a:cs typeface="Nunito Sans" pitchFamily="34" charset="-120"/>
              </a:defRPr>
            </a:lvl1pPr>
          </a:lstStyle>
          <a:p>
            <a:pPr indent="0" marL="0">
              <a:buNone/>
            </a:pPr>
            <a:r>
              <a:rPr lang="de-CH" sz="2000" dirty="0">
                <a:solidFill>
                  <a:srgbClr val="263133"/>
                </a:solidFill>
                <a:latin typeface="Nunito Sans" pitchFamily="34" charset="0"/>
                <a:ea typeface="Nunito Sans" pitchFamily="34" charset="-122"/>
                <a:cs typeface="Nunito Sans" pitchFamily="34" charset="-120"/>
              </a:rPr>
              <a:t>Hier die Antworten der Klasse eintippen</a:t>
            </a:r>
            <a:endParaRPr lang="de-CH" sz="2000" dirty="0"/>
          </a:p>
        </p:txBody>
      </p:sp>
      <p:sp>
        <p:nvSpPr>
          <p:cNvPr id="4" name="Text 0"/>
          <p:cNvSpPr/>
          <p:nvPr>
            <p:ph idx="102" type="body" hasCustomPrompt="1"/>
          </p:nvPr>
        </p:nvSpPr>
        <p:spPr>
          <a:xfrm>
            <a:off x="640080" y="3657600"/>
            <a:ext cx="3657600" cy="914400"/>
          </a:xfrm>
          <a:prstGeom prst="rect">
            <a:avLst/>
          </a:prstGeom>
          <a:noFill/>
          <a:ln/>
        </p:spPr>
        <p:txBody>
          <a:bodyPr wrap="square" rtlCol="0"/>
          <a:lstStyle>
            <a:lvl1pPr indent="0" marL="0">
              <a:buNone/>
              <a:defRPr lang="de-CH" sz="2000" dirty="0">
                <a:solidFill>
                  <a:srgbClr val="263133"/>
                </a:solidFill>
                <a:latin typeface="Nunito Sans" pitchFamily="34" charset="0"/>
                <a:ea typeface="Nunito Sans" pitchFamily="34" charset="-122"/>
                <a:cs typeface="Nunito Sans" pitchFamily="34" charset="-120"/>
              </a:defRPr>
            </a:lvl1pPr>
          </a:lstStyle>
          <a:p>
            <a:pPr indent="0" marL="0">
              <a:buNone/>
            </a:pPr>
            <a:r>
              <a:rPr lang="de-CH" sz="2000" dirty="0">
                <a:solidFill>
                  <a:srgbClr val="263133"/>
                </a:solidFill>
                <a:latin typeface="Nunito Sans" pitchFamily="34" charset="0"/>
                <a:ea typeface="Nunito Sans" pitchFamily="34" charset="-122"/>
                <a:cs typeface="Nunito Sans" pitchFamily="34" charset="-120"/>
              </a:rPr>
              <a:t>Hier die Antworten der Klasse eintippen</a:t>
            </a:r>
            <a:endParaRPr lang="de-CH" sz="2000" dirty="0"/>
          </a:p>
        </p:txBody>
      </p:sp>
      <p:sp>
        <p:nvSpPr>
          <p:cNvPr id="5" name="Text 0"/>
          <p:cNvSpPr/>
          <p:nvPr>
            <p:ph idx="103" type="body" hasCustomPrompt="1"/>
          </p:nvPr>
        </p:nvSpPr>
        <p:spPr>
          <a:xfrm>
            <a:off x="640080" y="4572000"/>
            <a:ext cx="3657600" cy="914400"/>
          </a:xfrm>
          <a:prstGeom prst="rect">
            <a:avLst/>
          </a:prstGeom>
          <a:noFill/>
          <a:ln/>
        </p:spPr>
        <p:txBody>
          <a:bodyPr wrap="square" rtlCol="0"/>
          <a:lstStyle>
            <a:lvl1pPr indent="0" marL="0">
              <a:buNone/>
              <a:defRPr lang="de-CH" sz="2000" dirty="0">
                <a:solidFill>
                  <a:srgbClr val="263133"/>
                </a:solidFill>
                <a:latin typeface="Nunito Sans" pitchFamily="34" charset="0"/>
                <a:ea typeface="Nunito Sans" pitchFamily="34" charset="-122"/>
                <a:cs typeface="Nunito Sans" pitchFamily="34" charset="-120"/>
              </a:defRPr>
            </a:lvl1pPr>
          </a:lstStyle>
          <a:p>
            <a:pPr indent="0" marL="0">
              <a:buNone/>
            </a:pPr>
            <a:r>
              <a:rPr lang="de-CH" sz="2000" dirty="0">
                <a:solidFill>
                  <a:srgbClr val="263133"/>
                </a:solidFill>
                <a:latin typeface="Nunito Sans" pitchFamily="34" charset="0"/>
                <a:ea typeface="Nunito Sans" pitchFamily="34" charset="-122"/>
                <a:cs typeface="Nunito Sans" pitchFamily="34" charset="-120"/>
              </a:rPr>
              <a:t>Hier die Antworten der Klasse eintippen</a:t>
            </a:r>
            <a:endParaRPr lang="de-CH" sz="2000" dirty="0"/>
          </a:p>
        </p:txBody>
      </p:sp>
      <p:sp>
        <p:nvSpPr>
          <p:cNvPr id="6" name="Text 0"/>
          <p:cNvSpPr/>
          <p:nvPr>
            <p:ph idx="104" type="body" hasCustomPrompt="1"/>
          </p:nvPr>
        </p:nvSpPr>
        <p:spPr>
          <a:xfrm>
            <a:off x="640080" y="5486400"/>
            <a:ext cx="3657600" cy="914400"/>
          </a:xfrm>
          <a:prstGeom prst="rect">
            <a:avLst/>
          </a:prstGeom>
          <a:noFill/>
          <a:ln/>
        </p:spPr>
        <p:txBody>
          <a:bodyPr wrap="square" rtlCol="0"/>
          <a:lstStyle>
            <a:lvl1pPr indent="0" marL="0">
              <a:buNone/>
              <a:defRPr lang="de-CH" sz="2000" dirty="0">
                <a:solidFill>
                  <a:srgbClr val="263133"/>
                </a:solidFill>
                <a:latin typeface="Nunito Sans" pitchFamily="34" charset="0"/>
                <a:ea typeface="Nunito Sans" pitchFamily="34" charset="-122"/>
                <a:cs typeface="Nunito Sans" pitchFamily="34" charset="-120"/>
              </a:defRPr>
            </a:lvl1pPr>
          </a:lstStyle>
          <a:p>
            <a:pPr indent="0" marL="0">
              <a:buNone/>
            </a:pPr>
            <a:r>
              <a:rPr lang="de-CH" sz="2000" dirty="0">
                <a:solidFill>
                  <a:srgbClr val="263133"/>
                </a:solidFill>
                <a:latin typeface="Nunito Sans" pitchFamily="34" charset="0"/>
                <a:ea typeface="Nunito Sans" pitchFamily="34" charset="-122"/>
                <a:cs typeface="Nunito Sans" pitchFamily="34" charset="-120"/>
              </a:rPr>
              <a:t>Hier die Antworten der Klasse eintippen</a:t>
            </a:r>
            <a:endParaRPr lang="de-CH" sz="2000" dirty="0"/>
          </a:p>
        </p:txBody>
      </p:sp>
      <p:sp>
        <p:nvSpPr>
          <p:cNvPr id="7" name="Text 0"/>
          <p:cNvSpPr/>
          <p:nvPr>
            <p:ph idx="105" type="body" hasCustomPrompt="1"/>
          </p:nvPr>
        </p:nvSpPr>
        <p:spPr>
          <a:xfrm>
            <a:off x="640080" y="6400800"/>
            <a:ext cx="3657600" cy="914400"/>
          </a:xfrm>
          <a:prstGeom prst="rect">
            <a:avLst/>
          </a:prstGeom>
          <a:noFill/>
          <a:ln/>
        </p:spPr>
        <p:txBody>
          <a:bodyPr wrap="square" rtlCol="0"/>
          <a:lstStyle>
            <a:lvl1pPr indent="0" marL="0">
              <a:buNone/>
              <a:defRPr lang="de-CH" sz="2000" dirty="0">
                <a:solidFill>
                  <a:srgbClr val="263133"/>
                </a:solidFill>
                <a:latin typeface="Nunito Sans" pitchFamily="34" charset="0"/>
                <a:ea typeface="Nunito Sans" pitchFamily="34" charset="-122"/>
                <a:cs typeface="Nunito Sans" pitchFamily="34" charset="-120"/>
              </a:defRPr>
            </a:lvl1pPr>
          </a:lstStyle>
          <a:p>
            <a:pPr indent="0" marL="0">
              <a:buNone/>
            </a:pPr>
            <a:r>
              <a:rPr lang="de-CH" sz="2000" dirty="0">
                <a:solidFill>
                  <a:srgbClr val="263133"/>
                </a:solidFill>
                <a:latin typeface="Nunito Sans" pitchFamily="34" charset="0"/>
                <a:ea typeface="Nunito Sans" pitchFamily="34" charset="-122"/>
                <a:cs typeface="Nunito Sans" pitchFamily="34" charset="-120"/>
              </a:rPr>
              <a:t>Hier die Antworten der Klasse eintippen</a:t>
            </a:r>
            <a:endParaRPr lang="de-CH" sz="2000" dirty="0"/>
          </a:p>
        </p:txBody>
      </p:sp>
      <p:sp>
        <p:nvSpPr>
          <p:cNvPr id="8" name="Text 0"/>
          <p:cNvSpPr/>
          <p:nvPr/>
        </p:nvSpPr>
        <p:spPr>
          <a:xfrm>
            <a:off x="548640" y="6400800"/>
            <a:ext cx="5486400" cy="274320"/>
          </a:xfrm>
          <a:prstGeom prst="rect">
            <a:avLst/>
          </a:prstGeom>
          <a:noFill/>
          <a:ln/>
        </p:spPr>
        <p:txBody>
          <a:bodyPr wrap="square" lIns="0" tIns="0" rIns="0" bIns="0" rtlCol="0" anchor="ctr"/>
          <a:lstStyle/>
          <a:p>
            <a:pPr indent="0" marL="0">
              <a:buNone/>
            </a:pPr>
            <a:r>
              <a:rPr lang="de-CH" sz="1000" dirty="0">
                <a:solidFill>
                  <a:srgbClr val="2F6F73"/>
                </a:solidFill>
                <a:latin typeface="Nunito Sans" pitchFamily="34" charset="0"/>
                <a:ea typeface="Nunito Sans" pitchFamily="34" charset="-122"/>
                <a:cs typeface="Nunito Sans" pitchFamily="34" charset="-120"/>
              </a:rPr>
              <a:t>Praxisfenster · Modul 1.1</a:t>
            </a:r>
            <a:endParaRPr lang="de-CH" sz="1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2F6F73"/>
                </a:solidFill>
                <a:latin typeface="Nunito Sans"/>
                <a:ea typeface="Nunito Sans"/>
                <a:cs typeface="Nunito Sans"/>
              </a:defRPr>
            </a:lvl1pPr>
          </a:lstStyle>
          <a:p>
            <a:pPr algn="l"/>
            <a:fld id="{F7021451-1387-4CA6-816F-3879F97B5CBC}" type="slidenum">
              <a:rPr b="0" lang="de-CH"/>
              <a:t>1003</a:t>
            </a:fld>
            <a:endParaRPr lang="de-CH"/>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2F6F73"/>
                </a:solidFill>
                <a:latin typeface="Nunito Sans"/>
                <a:ea typeface="Nunito Sans"/>
                <a:cs typeface="Nunito Sans"/>
              </a:defRPr>
            </a:lvl1pPr>
          </a:lstStyle>
          <a:p>
            <a:pPr algn="l"/>
            <a:fld id="{F7021451-1387-4CA6-816F-3879F97B5CBC}" type="slidenum">
              <a:rPr b="0" lang="de-CH"/>
              <a:t>null</a:t>
            </a:fld>
            <a:endParaRPr lang="de-CH"/>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CH"/>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822960" y="2697480"/>
            <a:ext cx="10058400" cy="457200"/>
          </a:xfrm>
          <a:prstGeom prst="rect">
            <a:avLst/>
          </a:prstGeom>
          <a:noFill/>
          <a:ln/>
        </p:spPr>
        <p:txBody>
          <a:bodyPr wrap="square" lIns="0" tIns="0" rIns="0" bIns="0" rtlCol="0" anchor="ctr"/>
          <a:lstStyle/>
          <a:p>
            <a:pPr indent="0" marL="0">
              <a:buNone/>
            </a:pPr>
            <a:r>
              <a:rPr lang="de-CH" sz="2000" b="1" dirty="0">
                <a:solidFill>
                  <a:srgbClr val="F2C14E"/>
                </a:solidFill>
              </a:rPr>
              <a:t>Modul 1.1 · Teil 1 · Ich im Zentrum</a:t>
            </a:r>
            <a:endParaRPr lang="de-CH" sz="2000" dirty="0"/>
          </a:p>
        </p:txBody>
      </p:sp>
      <p:sp>
        <p:nvSpPr>
          <p:cNvPr id="3" name="Text 1"/>
          <p:cNvSpPr txBox="1"/>
          <p:nvPr/>
        </p:nvSpPr>
        <p:spPr>
          <a:xfrm>
            <a:off x="822960" y="3154680"/>
            <a:ext cx="10515600" cy="1188720"/>
          </a:xfrm>
          <a:prstGeom prst="rect">
            <a:avLst/>
          </a:prstGeom>
          <a:noFill/>
          <a:ln/>
        </p:spPr>
        <p:txBody>
          <a:bodyPr wrap="square" lIns="0" tIns="0" rIns="0" bIns="0" rtlCol="0" anchor="t"/>
          <a:lstStyle/>
          <a:p>
            <a:pPr indent="0" marL="0">
              <a:buNone/>
            </a:pPr>
            <a:r>
              <a:rPr lang="de-CH" sz="5400" b="1" dirty="0">
                <a:solidFill>
                  <a:srgbClr val="FFFFFF"/>
                </a:solidFill>
                <a:latin typeface="Quicksand" pitchFamily="34" charset="0"/>
                <a:ea typeface="Quicksand" pitchFamily="34" charset="-122"/>
                <a:cs typeface="Quicksand" pitchFamily="34" charset="-120"/>
              </a:rPr>
              <a:t>Tätigkeiten Schnipp-Schnapp</a:t>
            </a:r>
            <a:endParaRPr lang="de-CH" sz="5400" dirty="0"/>
          </a:p>
        </p:txBody>
      </p:sp>
      <p:sp>
        <p:nvSpPr>
          <p:cNvPr id="4" name="Text 2"/>
          <p:cNvSpPr txBox="1"/>
          <p:nvPr/>
        </p:nvSpPr>
        <p:spPr>
          <a:xfrm>
            <a:off x="822960" y="4434840"/>
            <a:ext cx="10515600" cy="548640"/>
          </a:xfrm>
          <a:prstGeom prst="rect">
            <a:avLst/>
          </a:prstGeom>
          <a:noFill/>
          <a:ln/>
        </p:spPr>
        <p:txBody>
          <a:bodyPr wrap="square" lIns="0" tIns="0" rIns="0" bIns="0" rtlCol="0" anchor="ctr"/>
          <a:lstStyle/>
          <a:p>
            <a:pPr indent="0" marL="0">
              <a:buNone/>
            </a:pPr>
            <a:r>
              <a:rPr lang="de-CH" sz="2200" dirty="0">
                <a:solidFill>
                  <a:srgbClr val="FFFFFF"/>
                </a:solidFill>
              </a:rPr>
              <a:t>Was hast du schon alles gemacht?</a:t>
            </a:r>
            <a:endParaRPr lang="de-CH" sz="2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itel"/>
          <p:cNvSpPr txBox="1"/>
          <p:nvPr/>
        </p:nvSpPr>
        <p:spPr>
          <a:xfrm>
            <a:off x="548640" y="384048"/>
            <a:ext cx="10241280" cy="685800"/>
          </a:xfrm>
          <a:prstGeom prst="rect">
            <a:avLst/>
          </a:prstGeom>
          <a:noFill/>
          <a:ln/>
        </p:spPr>
        <p:txBody>
          <a:bodyPr wrap="square" lIns="0" tIns="0" rIns="0" bIns="0" rtlCol="0" anchor="ctr"/>
          <a:lstStyle/>
          <a:p>
            <a:pPr indent="0" marL="0">
              <a:buNone/>
            </a:pPr>
            <a:r>
              <a:rPr lang="de-CH" sz="3400" b="1" dirty="0">
                <a:solidFill>
                  <a:srgbClr val="2F6F73"/>
                </a:solidFill>
                <a:latin typeface="Quicksand" pitchFamily="34" charset="0"/>
                <a:ea typeface="Quicksand" pitchFamily="34" charset="-122"/>
                <a:cs typeface="Quicksand" pitchFamily="34" charset="-120"/>
              </a:rPr>
              <a:t>Darum geht es in Teil 1</a:t>
            </a:r>
            <a:endParaRPr lang="de-CH" sz="3400" dirty="0"/>
          </a:p>
        </p:txBody>
      </p:sp>
      <p:sp>
        <p:nvSpPr>
          <p:cNvPr id="3" name="Karte"/>
          <p:cNvSpPr/>
          <p:nvPr/>
        </p:nvSpPr>
        <p:spPr>
          <a:xfrm>
            <a:off x="640080" y="1828800"/>
            <a:ext cx="3429000" cy="3566160"/>
          </a:xfrm>
          <a:prstGeom prst="roundRect">
            <a:avLst>
              <a:gd name="adj" fmla="val 4800"/>
            </a:avLst>
          </a:prstGeom>
          <a:solidFill>
            <a:srgbClr val="FFFFFF"/>
          </a:solidFill>
          <a:ln w="38100">
            <a:solidFill>
              <a:srgbClr val="2F6F73"/>
            </a:solidFill>
            <a:prstDash val="solid"/>
          </a:ln>
        </p:spPr>
      </p:sp>
      <p:sp>
        <p:nvSpPr>
          <p:cNvPr id="4" name="Nummer 1"/>
          <p:cNvSpPr/>
          <p:nvPr/>
        </p:nvSpPr>
        <p:spPr>
          <a:xfrm>
            <a:off x="960120" y="2148840"/>
            <a:ext cx="685800" cy="685800"/>
          </a:xfrm>
          <a:prstGeom prst="ellipse">
            <a:avLst/>
          </a:prstGeom>
          <a:solidFill>
            <a:srgbClr val="F4B183"/>
          </a:solidFill>
          <a:ln w="12700">
            <a:solidFill>
              <a:srgbClr val="F4B183"/>
            </a:solidFill>
            <a:prstDash val="solid"/>
          </a:ln>
        </p:spPr>
      </p:sp>
      <p:sp>
        <p:nvSpPr>
          <p:cNvPr id="5" name="Text 3"/>
          <p:cNvSpPr txBox="1"/>
          <p:nvPr/>
        </p:nvSpPr>
        <p:spPr>
          <a:xfrm>
            <a:off x="960120" y="2148840"/>
            <a:ext cx="685800" cy="685800"/>
          </a:xfrm>
          <a:prstGeom prst="rect">
            <a:avLst/>
          </a:prstGeom>
          <a:noFill/>
          <a:ln/>
        </p:spPr>
        <p:txBody>
          <a:bodyPr wrap="square" lIns="0" tIns="0" rIns="0" bIns="0" rtlCol="0" anchor="ctr"/>
          <a:lstStyle/>
          <a:p>
            <a:pPr algn="ctr" indent="0" marL="0">
              <a:buNone/>
            </a:pPr>
            <a:r>
              <a:rPr lang="de-CH" sz="2000" b="1" dirty="0">
                <a:solidFill>
                  <a:srgbClr val="1E3A5F"/>
                </a:solidFill>
              </a:rPr>
              <a:t>1</a:t>
            </a:r>
            <a:endParaRPr lang="de-CH" sz="2000" dirty="0"/>
          </a:p>
        </p:txBody>
      </p:sp>
      <p:sp>
        <p:nvSpPr>
          <p:cNvPr id="6" name="Text 4"/>
          <p:cNvSpPr txBox="1"/>
          <p:nvPr/>
        </p:nvSpPr>
        <p:spPr>
          <a:xfrm>
            <a:off x="914400" y="3063240"/>
            <a:ext cx="3017520" cy="640080"/>
          </a:xfrm>
          <a:prstGeom prst="rect">
            <a:avLst/>
          </a:prstGeom>
          <a:noFill/>
          <a:ln/>
        </p:spPr>
        <p:txBody>
          <a:bodyPr wrap="square" lIns="0" tIns="0" rIns="0" bIns="0" rtlCol="0" anchor="ctr"/>
          <a:lstStyle/>
          <a:p>
            <a:pPr indent="0" marL="0">
              <a:buNone/>
            </a:pPr>
            <a:r>
              <a:rPr lang="de-CH" sz="2500" b="1" dirty="0">
                <a:solidFill>
                  <a:srgbClr val="2F6F73"/>
                </a:solidFill>
                <a:latin typeface="Quicksand" pitchFamily="34" charset="0"/>
                <a:ea typeface="Quicksand" pitchFamily="34" charset="-122"/>
                <a:cs typeface="Quicksand" pitchFamily="34" charset="-120"/>
              </a:rPr>
              <a:t>Tun</a:t>
            </a:r>
            <a:endParaRPr lang="de-CH" sz="2500" dirty="0"/>
          </a:p>
        </p:txBody>
      </p:sp>
      <p:sp>
        <p:nvSpPr>
          <p:cNvPr id="7" name="Text 5"/>
          <p:cNvSpPr txBox="1"/>
          <p:nvPr/>
        </p:nvSpPr>
        <p:spPr>
          <a:xfrm>
            <a:off x="960120" y="3703320"/>
            <a:ext cx="2834640" cy="914400"/>
          </a:xfrm>
          <a:prstGeom prst="rect">
            <a:avLst/>
          </a:prstGeom>
          <a:noFill/>
          <a:ln/>
        </p:spPr>
        <p:txBody>
          <a:bodyPr wrap="square" lIns="0" tIns="0" rIns="0" bIns="0" rtlCol="0" anchor="t"/>
          <a:lstStyle/>
          <a:p>
            <a:pPr indent="0" marL="0">
              <a:buNone/>
            </a:pPr>
            <a:r>
              <a:rPr lang="de-CH" sz="2000" dirty="0">
                <a:solidFill>
                  <a:srgbClr val="263133"/>
                </a:solidFill>
              </a:rPr>
              <a:t>Was habe ich schon alles gemacht?</a:t>
            </a:r>
            <a:endParaRPr lang="de-CH" sz="2000" dirty="0"/>
          </a:p>
        </p:txBody>
      </p:sp>
      <p:sp>
        <p:nvSpPr>
          <p:cNvPr id="8" name="Pille"/>
          <p:cNvSpPr/>
          <p:nvPr/>
        </p:nvSpPr>
        <p:spPr>
          <a:xfrm>
            <a:off x="960120" y="4754880"/>
            <a:ext cx="1188720" cy="384048"/>
          </a:xfrm>
          <a:prstGeom prst="roundRect">
            <a:avLst>
              <a:gd name="adj" fmla="val 50000"/>
            </a:avLst>
          </a:prstGeom>
          <a:solidFill>
            <a:srgbClr val="F2C14E"/>
          </a:solidFill>
          <a:ln w="12700">
            <a:solidFill>
              <a:srgbClr val="F2C14E"/>
            </a:solidFill>
            <a:prstDash val="solid"/>
          </a:ln>
        </p:spPr>
      </p:sp>
      <p:sp>
        <p:nvSpPr>
          <p:cNvPr id="9" name="Text 7"/>
          <p:cNvSpPr txBox="1"/>
          <p:nvPr/>
        </p:nvSpPr>
        <p:spPr>
          <a:xfrm>
            <a:off x="960120" y="4754880"/>
            <a:ext cx="1188720" cy="384048"/>
          </a:xfrm>
          <a:prstGeom prst="rect">
            <a:avLst/>
          </a:prstGeom>
          <a:noFill/>
          <a:ln/>
        </p:spPr>
        <p:txBody>
          <a:bodyPr wrap="square" lIns="0" tIns="0" rIns="0" bIns="0" rtlCol="0" anchor="ctr"/>
          <a:lstStyle/>
          <a:p>
            <a:pPr algn="ctr" indent="0" marL="0">
              <a:buNone/>
            </a:pPr>
            <a:r>
              <a:rPr lang="de-CH" sz="1400" b="1" dirty="0">
                <a:solidFill>
                  <a:srgbClr val="1E3A5F"/>
                </a:solidFill>
              </a:rPr>
              <a:t>heute</a:t>
            </a:r>
            <a:endParaRPr lang="de-CH" sz="1400" dirty="0"/>
          </a:p>
        </p:txBody>
      </p:sp>
      <p:sp>
        <p:nvSpPr>
          <p:cNvPr id="10" name="Karte"/>
          <p:cNvSpPr/>
          <p:nvPr/>
        </p:nvSpPr>
        <p:spPr>
          <a:xfrm>
            <a:off x="4343400" y="1828800"/>
            <a:ext cx="3429000" cy="3566160"/>
          </a:xfrm>
          <a:prstGeom prst="roundRect">
            <a:avLst>
              <a:gd name="adj" fmla="val 4800"/>
            </a:avLst>
          </a:prstGeom>
          <a:solidFill>
            <a:srgbClr val="F8F4EC"/>
          </a:solidFill>
          <a:ln w="19050">
            <a:solidFill>
              <a:srgbClr val="2F6F73"/>
            </a:solidFill>
            <a:prstDash val="solid"/>
          </a:ln>
        </p:spPr>
      </p:sp>
      <p:sp>
        <p:nvSpPr>
          <p:cNvPr id="11" name="Nummer 2"/>
          <p:cNvSpPr/>
          <p:nvPr/>
        </p:nvSpPr>
        <p:spPr>
          <a:xfrm>
            <a:off x="4663440" y="2148840"/>
            <a:ext cx="685800" cy="685800"/>
          </a:xfrm>
          <a:prstGeom prst="ellipse">
            <a:avLst/>
          </a:prstGeom>
          <a:solidFill>
            <a:srgbClr val="F4B183"/>
          </a:solidFill>
          <a:ln w="12700">
            <a:solidFill>
              <a:srgbClr val="F4B183"/>
            </a:solidFill>
            <a:prstDash val="solid"/>
          </a:ln>
        </p:spPr>
      </p:sp>
      <p:sp>
        <p:nvSpPr>
          <p:cNvPr id="12" name="Text 10"/>
          <p:cNvSpPr txBox="1"/>
          <p:nvPr/>
        </p:nvSpPr>
        <p:spPr>
          <a:xfrm>
            <a:off x="4663440" y="2148840"/>
            <a:ext cx="685800" cy="685800"/>
          </a:xfrm>
          <a:prstGeom prst="rect">
            <a:avLst/>
          </a:prstGeom>
          <a:noFill/>
          <a:ln/>
        </p:spPr>
        <p:txBody>
          <a:bodyPr wrap="square" lIns="0" tIns="0" rIns="0" bIns="0" rtlCol="0" anchor="ctr"/>
          <a:lstStyle/>
          <a:p>
            <a:pPr algn="ctr" indent="0" marL="0">
              <a:buNone/>
            </a:pPr>
            <a:r>
              <a:rPr lang="de-CH" sz="2000" b="1" dirty="0">
                <a:solidFill>
                  <a:srgbClr val="1E3A5F"/>
                </a:solidFill>
              </a:rPr>
              <a:t>2</a:t>
            </a:r>
            <a:endParaRPr lang="de-CH" sz="2000" dirty="0"/>
          </a:p>
        </p:txBody>
      </p:sp>
      <p:sp>
        <p:nvSpPr>
          <p:cNvPr id="13" name="Text 11"/>
          <p:cNvSpPr txBox="1"/>
          <p:nvPr/>
        </p:nvSpPr>
        <p:spPr>
          <a:xfrm>
            <a:off x="4617720" y="3063240"/>
            <a:ext cx="3017520" cy="640080"/>
          </a:xfrm>
          <a:prstGeom prst="rect">
            <a:avLst/>
          </a:prstGeom>
          <a:noFill/>
          <a:ln/>
        </p:spPr>
        <p:txBody>
          <a:bodyPr wrap="square" lIns="0" tIns="0" rIns="0" bIns="0" rtlCol="0" anchor="ctr"/>
          <a:lstStyle/>
          <a:p>
            <a:pPr indent="0" marL="0">
              <a:buNone/>
            </a:pPr>
            <a:r>
              <a:rPr lang="de-CH" sz="2500" b="1" dirty="0">
                <a:solidFill>
                  <a:srgbClr val="2F6F73"/>
                </a:solidFill>
                <a:latin typeface="Quicksand" pitchFamily="34" charset="0"/>
                <a:ea typeface="Quicksand" pitchFamily="34" charset="-122"/>
                <a:cs typeface="Quicksand" pitchFamily="34" charset="-120"/>
              </a:rPr>
              <a:t>Mögen</a:t>
            </a:r>
            <a:endParaRPr lang="de-CH" sz="2500" dirty="0"/>
          </a:p>
        </p:txBody>
      </p:sp>
      <p:sp>
        <p:nvSpPr>
          <p:cNvPr id="14" name="Text 12"/>
          <p:cNvSpPr txBox="1"/>
          <p:nvPr/>
        </p:nvSpPr>
        <p:spPr>
          <a:xfrm>
            <a:off x="4663440" y="3703320"/>
            <a:ext cx="2834640" cy="914400"/>
          </a:xfrm>
          <a:prstGeom prst="rect">
            <a:avLst/>
          </a:prstGeom>
          <a:noFill/>
          <a:ln/>
        </p:spPr>
        <p:txBody>
          <a:bodyPr wrap="square" lIns="0" tIns="0" rIns="0" bIns="0" rtlCol="0" anchor="t"/>
          <a:lstStyle/>
          <a:p>
            <a:pPr indent="0" marL="0">
              <a:buNone/>
            </a:pPr>
            <a:r>
              <a:rPr lang="de-CH" sz="2000" dirty="0">
                <a:solidFill>
                  <a:srgbClr val="263133"/>
                </a:solidFill>
              </a:rPr>
              <a:t>Was mache ich gern?</a:t>
            </a:r>
            <a:endParaRPr lang="de-CH" sz="2000" dirty="0"/>
          </a:p>
        </p:txBody>
      </p:sp>
      <p:sp>
        <p:nvSpPr>
          <p:cNvPr id="15" name="Pille"/>
          <p:cNvSpPr/>
          <p:nvPr/>
        </p:nvSpPr>
        <p:spPr>
          <a:xfrm>
            <a:off x="4663440" y="4754880"/>
            <a:ext cx="1188720" cy="384048"/>
          </a:xfrm>
          <a:prstGeom prst="roundRect">
            <a:avLst>
              <a:gd name="adj" fmla="val 50000"/>
            </a:avLst>
          </a:prstGeom>
          <a:solidFill>
            <a:srgbClr val="E1ECEC"/>
          </a:solidFill>
          <a:ln w="12700">
            <a:solidFill>
              <a:srgbClr val="E1ECEC"/>
            </a:solidFill>
            <a:prstDash val="solid"/>
          </a:ln>
        </p:spPr>
      </p:sp>
      <p:sp>
        <p:nvSpPr>
          <p:cNvPr id="16" name="Text 14"/>
          <p:cNvSpPr txBox="1"/>
          <p:nvPr/>
        </p:nvSpPr>
        <p:spPr>
          <a:xfrm>
            <a:off x="4663440" y="4754880"/>
            <a:ext cx="1188720" cy="384048"/>
          </a:xfrm>
          <a:prstGeom prst="rect">
            <a:avLst/>
          </a:prstGeom>
          <a:noFill/>
          <a:ln/>
        </p:spPr>
        <p:txBody>
          <a:bodyPr wrap="square" lIns="0" tIns="0" rIns="0" bIns="0" rtlCol="0" anchor="ctr"/>
          <a:lstStyle/>
          <a:p>
            <a:pPr algn="ctr" indent="0" marL="0">
              <a:buNone/>
            </a:pPr>
            <a:r>
              <a:rPr lang="de-CH" sz="1400" b="1" dirty="0">
                <a:solidFill>
                  <a:srgbClr val="1E3A5F"/>
                </a:solidFill>
              </a:rPr>
              <a:t>1.2</a:t>
            </a:r>
            <a:endParaRPr lang="de-CH" sz="1400" dirty="0"/>
          </a:p>
        </p:txBody>
      </p:sp>
      <p:sp>
        <p:nvSpPr>
          <p:cNvPr id="17" name="Karte"/>
          <p:cNvSpPr/>
          <p:nvPr/>
        </p:nvSpPr>
        <p:spPr>
          <a:xfrm>
            <a:off x="8046720" y="1828800"/>
            <a:ext cx="3429000" cy="3566160"/>
          </a:xfrm>
          <a:prstGeom prst="roundRect">
            <a:avLst>
              <a:gd name="adj" fmla="val 4800"/>
            </a:avLst>
          </a:prstGeom>
          <a:solidFill>
            <a:srgbClr val="F8F4EC"/>
          </a:solidFill>
          <a:ln w="19050">
            <a:solidFill>
              <a:srgbClr val="2F6F73"/>
            </a:solidFill>
            <a:prstDash val="solid"/>
          </a:ln>
        </p:spPr>
      </p:sp>
      <p:sp>
        <p:nvSpPr>
          <p:cNvPr id="18" name="Nummer 3"/>
          <p:cNvSpPr/>
          <p:nvPr/>
        </p:nvSpPr>
        <p:spPr>
          <a:xfrm>
            <a:off x="8366760" y="2148840"/>
            <a:ext cx="685800" cy="685800"/>
          </a:xfrm>
          <a:prstGeom prst="ellipse">
            <a:avLst/>
          </a:prstGeom>
          <a:solidFill>
            <a:srgbClr val="F4B183"/>
          </a:solidFill>
          <a:ln w="12700">
            <a:solidFill>
              <a:srgbClr val="F4B183"/>
            </a:solidFill>
            <a:prstDash val="solid"/>
          </a:ln>
        </p:spPr>
      </p:sp>
      <p:sp>
        <p:nvSpPr>
          <p:cNvPr id="19" name="Text 17"/>
          <p:cNvSpPr txBox="1"/>
          <p:nvPr/>
        </p:nvSpPr>
        <p:spPr>
          <a:xfrm>
            <a:off x="8366760" y="2148840"/>
            <a:ext cx="685800" cy="685800"/>
          </a:xfrm>
          <a:prstGeom prst="rect">
            <a:avLst/>
          </a:prstGeom>
          <a:noFill/>
          <a:ln/>
        </p:spPr>
        <p:txBody>
          <a:bodyPr wrap="square" lIns="0" tIns="0" rIns="0" bIns="0" rtlCol="0" anchor="ctr"/>
          <a:lstStyle/>
          <a:p>
            <a:pPr algn="ctr" indent="0" marL="0">
              <a:buNone/>
            </a:pPr>
            <a:r>
              <a:rPr lang="de-CH" sz="2000" b="1" dirty="0">
                <a:solidFill>
                  <a:srgbClr val="1E3A5F"/>
                </a:solidFill>
              </a:rPr>
              <a:t>3</a:t>
            </a:r>
            <a:endParaRPr lang="de-CH" sz="2000" dirty="0"/>
          </a:p>
        </p:txBody>
      </p:sp>
      <p:sp>
        <p:nvSpPr>
          <p:cNvPr id="20" name="Text 18"/>
          <p:cNvSpPr txBox="1"/>
          <p:nvPr/>
        </p:nvSpPr>
        <p:spPr>
          <a:xfrm>
            <a:off x="8321040" y="3063240"/>
            <a:ext cx="3017520" cy="640080"/>
          </a:xfrm>
          <a:prstGeom prst="rect">
            <a:avLst/>
          </a:prstGeom>
          <a:noFill/>
          <a:ln/>
        </p:spPr>
        <p:txBody>
          <a:bodyPr wrap="square" lIns="0" tIns="0" rIns="0" bIns="0" rtlCol="0" anchor="ctr"/>
          <a:lstStyle/>
          <a:p>
            <a:pPr indent="0" marL="0">
              <a:buNone/>
            </a:pPr>
            <a:r>
              <a:rPr lang="de-CH" sz="2500" b="1" dirty="0">
                <a:solidFill>
                  <a:srgbClr val="2F6F73"/>
                </a:solidFill>
                <a:latin typeface="Quicksand" pitchFamily="34" charset="0"/>
                <a:ea typeface="Quicksand" pitchFamily="34" charset="-122"/>
                <a:cs typeface="Quicksand" pitchFamily="34" charset="-120"/>
              </a:rPr>
              <a:t>Fähigkeitsfenster</a:t>
            </a:r>
            <a:endParaRPr lang="de-CH" sz="2500" dirty="0"/>
          </a:p>
        </p:txBody>
      </p:sp>
      <p:sp>
        <p:nvSpPr>
          <p:cNvPr id="21" name="Text 19"/>
          <p:cNvSpPr txBox="1"/>
          <p:nvPr/>
        </p:nvSpPr>
        <p:spPr>
          <a:xfrm>
            <a:off x="8366760" y="3703320"/>
            <a:ext cx="2834640" cy="914400"/>
          </a:xfrm>
          <a:prstGeom prst="rect">
            <a:avLst/>
          </a:prstGeom>
          <a:noFill/>
          <a:ln/>
        </p:spPr>
        <p:txBody>
          <a:bodyPr wrap="square" lIns="0" tIns="0" rIns="0" bIns="0" rtlCol="0" anchor="t"/>
          <a:lstStyle/>
          <a:p>
            <a:pPr indent="0" marL="0">
              <a:buNone/>
            </a:pPr>
            <a:r>
              <a:rPr lang="de-CH" sz="2000" dirty="0">
                <a:solidFill>
                  <a:srgbClr val="263133"/>
                </a:solidFill>
              </a:rPr>
              <a:t>Welche Fähigkeiten stecken darin?</a:t>
            </a:r>
            <a:endParaRPr lang="de-CH" sz="2000" dirty="0"/>
          </a:p>
        </p:txBody>
      </p:sp>
      <p:sp>
        <p:nvSpPr>
          <p:cNvPr id="22" name="Pille"/>
          <p:cNvSpPr/>
          <p:nvPr/>
        </p:nvSpPr>
        <p:spPr>
          <a:xfrm>
            <a:off x="8366760" y="4754880"/>
            <a:ext cx="1188720" cy="384048"/>
          </a:xfrm>
          <a:prstGeom prst="roundRect">
            <a:avLst>
              <a:gd name="adj" fmla="val 50000"/>
            </a:avLst>
          </a:prstGeom>
          <a:solidFill>
            <a:srgbClr val="E1ECEC"/>
          </a:solidFill>
          <a:ln w="12700">
            <a:solidFill>
              <a:srgbClr val="E1ECEC"/>
            </a:solidFill>
            <a:prstDash val="solid"/>
          </a:ln>
        </p:spPr>
      </p:sp>
      <p:sp>
        <p:nvSpPr>
          <p:cNvPr id="23" name="Text 21"/>
          <p:cNvSpPr txBox="1"/>
          <p:nvPr/>
        </p:nvSpPr>
        <p:spPr>
          <a:xfrm>
            <a:off x="8366760" y="4754880"/>
            <a:ext cx="1188720" cy="384048"/>
          </a:xfrm>
          <a:prstGeom prst="rect">
            <a:avLst/>
          </a:prstGeom>
          <a:noFill/>
          <a:ln/>
        </p:spPr>
        <p:txBody>
          <a:bodyPr wrap="square" lIns="0" tIns="0" rIns="0" bIns="0" rtlCol="0" anchor="ctr"/>
          <a:lstStyle/>
          <a:p>
            <a:pPr algn="ctr" indent="0" marL="0">
              <a:buNone/>
            </a:pPr>
            <a:r>
              <a:rPr lang="de-CH" sz="1400" b="1" dirty="0">
                <a:solidFill>
                  <a:srgbClr val="1E3A5F"/>
                </a:solidFill>
              </a:rPr>
              <a:t>1.3</a:t>
            </a:r>
            <a:endParaRPr lang="de-CH" sz="1400" dirty="0"/>
          </a:p>
        </p:txBody>
      </p:sp>
      <p:sp>
        <p:nvSpPr>
          <p:cNvPr id="25" name="Text 0"/>
          <p:cNvSpPr/>
          <p:nvPr>
            <p:ph idx="101" type="body" hasCustomPrompt="1"/>
          </p:nvPr>
        </p:nvSpPr>
        <p:spPr>
          <a:xfrm>
            <a:off x="640080" y="27432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6" name="Text 0"/>
          <p:cNvSpPr/>
          <p:nvPr>
            <p:ph idx="102" type="body" hasCustomPrompt="1"/>
          </p:nvPr>
        </p:nvSpPr>
        <p:spPr>
          <a:xfrm>
            <a:off x="640080" y="36576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7" name="Text 0"/>
          <p:cNvSpPr/>
          <p:nvPr>
            <p:ph idx="103" type="body" hasCustomPrompt="1"/>
          </p:nvPr>
        </p:nvSpPr>
        <p:spPr>
          <a:xfrm>
            <a:off x="640080" y="45720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8" name="Text 0"/>
          <p:cNvSpPr/>
          <p:nvPr>
            <p:ph idx="104" type="body" hasCustomPrompt="1"/>
          </p:nvPr>
        </p:nvSpPr>
        <p:spPr>
          <a:xfrm>
            <a:off x="640080" y="54864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9" name="Text 0"/>
          <p:cNvSpPr/>
          <p:nvPr>
            <p:ph idx="105" type="body" hasCustomPrompt="1"/>
          </p:nvPr>
        </p:nvSpPr>
        <p:spPr>
          <a:xfrm>
            <a:off x="640080" y="64008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2F6F73"/>
                </a:solidFill>
                <a:latin typeface="Nunito Sans"/>
                <a:ea typeface="Nunito Sans"/>
                <a:cs typeface="Nunito Sans"/>
              </a:defRPr>
            </a:lvl1pPr>
          </a:lstStyle>
          <a:p>
            <a:pPr algn="l"/>
            <a:fld id="{F7021451-1387-4CA6-816F-3879F97B5CBC}" type="slidenum">
              <a:rPr b="0" lang="de-CH"/>
              <a:t>2</a:t>
            </a:fld>
            <a:endParaRPr lang="de-CH"/>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el"/>
          <p:cNvSpPr txBox="1"/>
          <p:nvPr/>
        </p:nvSpPr>
        <p:spPr>
          <a:xfrm>
            <a:off x="548640" y="384048"/>
            <a:ext cx="10241280" cy="685800"/>
          </a:xfrm>
          <a:prstGeom prst="rect">
            <a:avLst/>
          </a:prstGeom>
          <a:noFill/>
          <a:ln/>
        </p:spPr>
        <p:txBody>
          <a:bodyPr wrap="square" lIns="0" tIns="0" rIns="0" bIns="0" rtlCol="0" anchor="ctr"/>
          <a:lstStyle/>
          <a:p>
            <a:pPr indent="0" marL="0">
              <a:buNone/>
            </a:pPr>
            <a:r>
              <a:rPr lang="de-CH" sz="3400" b="1" dirty="0">
                <a:solidFill>
                  <a:srgbClr val="2F6F73"/>
                </a:solidFill>
                <a:latin typeface="Quicksand" pitchFamily="34" charset="0"/>
                <a:ea typeface="Quicksand" pitchFamily="34" charset="-122"/>
                <a:cs typeface="Quicksand" pitchFamily="34" charset="-120"/>
              </a:rPr>
              <a:t>So faltest du dein Schnipp-Schnapp</a:t>
            </a:r>
            <a:endParaRPr lang="de-CH" sz="3400" dirty="0"/>
          </a:p>
        </p:txBody>
      </p:sp>
      <p:sp>
        <p:nvSpPr>
          <p:cNvPr id="3" name="Pille"/>
          <p:cNvSpPr/>
          <p:nvPr/>
        </p:nvSpPr>
        <p:spPr>
          <a:xfrm>
            <a:off x="9418320" y="1234440"/>
            <a:ext cx="1645920" cy="384048"/>
          </a:xfrm>
          <a:prstGeom prst="roundRect">
            <a:avLst>
              <a:gd name="adj" fmla="val 50000"/>
            </a:avLst>
          </a:prstGeom>
          <a:solidFill>
            <a:srgbClr val="F2C14E"/>
          </a:solidFill>
          <a:ln w="12700">
            <a:solidFill>
              <a:srgbClr val="F2C14E"/>
            </a:solidFill>
            <a:prstDash val="solid"/>
          </a:ln>
        </p:spPr>
      </p:sp>
      <p:sp>
        <p:nvSpPr>
          <p:cNvPr id="4" name="Text 2"/>
          <p:cNvSpPr txBox="1"/>
          <p:nvPr/>
        </p:nvSpPr>
        <p:spPr>
          <a:xfrm>
            <a:off x="9418320" y="1234440"/>
            <a:ext cx="1645920" cy="384048"/>
          </a:xfrm>
          <a:prstGeom prst="rect">
            <a:avLst/>
          </a:prstGeom>
          <a:noFill/>
          <a:ln/>
        </p:spPr>
        <p:txBody>
          <a:bodyPr wrap="square" lIns="0" tIns="0" rIns="0" bIns="0" rtlCol="0" anchor="ctr"/>
          <a:lstStyle/>
          <a:p>
            <a:pPr algn="ctr" indent="0" marL="0">
              <a:buNone/>
            </a:pPr>
            <a:r>
              <a:rPr lang="de-CH" sz="1400" b="1" dirty="0">
                <a:solidFill>
                  <a:srgbClr val="1E3A5F"/>
                </a:solidFill>
              </a:rPr>
              <a:t>allein · 7'</a:t>
            </a:r>
            <a:endParaRPr lang="de-CH" sz="1400" dirty="0"/>
          </a:p>
        </p:txBody>
      </p:sp>
      <p:sp>
        <p:nvSpPr>
          <p:cNvPr id="5" name="Nummer 1"/>
          <p:cNvSpPr/>
          <p:nvPr/>
        </p:nvSpPr>
        <p:spPr>
          <a:xfrm>
            <a:off x="640080" y="1828800"/>
            <a:ext cx="566928" cy="566928"/>
          </a:xfrm>
          <a:prstGeom prst="ellipse">
            <a:avLst/>
          </a:prstGeom>
          <a:solidFill>
            <a:srgbClr val="F4B183"/>
          </a:solidFill>
          <a:ln w="12700">
            <a:solidFill>
              <a:srgbClr val="F4B183"/>
            </a:solidFill>
            <a:prstDash val="solid"/>
          </a:ln>
        </p:spPr>
      </p:sp>
      <p:sp>
        <p:nvSpPr>
          <p:cNvPr id="6" name="Text 4"/>
          <p:cNvSpPr txBox="1"/>
          <p:nvPr/>
        </p:nvSpPr>
        <p:spPr>
          <a:xfrm>
            <a:off x="640080" y="182880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1</a:t>
            </a:r>
            <a:endParaRPr lang="de-CH" sz="2000" dirty="0"/>
          </a:p>
        </p:txBody>
      </p:sp>
      <p:sp>
        <p:nvSpPr>
          <p:cNvPr id="7" name="Text 5"/>
          <p:cNvSpPr txBox="1"/>
          <p:nvPr/>
        </p:nvSpPr>
        <p:spPr>
          <a:xfrm>
            <a:off x="1417320" y="1719072"/>
            <a:ext cx="10607040" cy="786384"/>
          </a:xfrm>
          <a:prstGeom prst="rect">
            <a:avLst/>
          </a:prstGeom>
          <a:noFill/>
          <a:ln/>
        </p:spPr>
        <p:txBody>
          <a:bodyPr wrap="square" lIns="0" tIns="0" rIns="0" bIns="0" rtlCol="0" anchor="ctr"/>
          <a:lstStyle/>
          <a:p>
            <a:pPr indent="0" marL="0">
              <a:buNone/>
            </a:pPr>
            <a:r>
              <a:rPr lang="de-CH" sz="2200" dirty="0">
                <a:solidFill>
                  <a:srgbClr val="263133"/>
                </a:solidFill>
              </a:rPr>
              <a:t>Quadrat ausschneiden, bedruckte Seite nach unten.</a:t>
            </a:r>
            <a:endParaRPr lang="de-CH" sz="2200" dirty="0"/>
          </a:p>
        </p:txBody>
      </p:sp>
      <p:sp>
        <p:nvSpPr>
          <p:cNvPr id="8" name="Nummer 2"/>
          <p:cNvSpPr/>
          <p:nvPr/>
        </p:nvSpPr>
        <p:spPr>
          <a:xfrm>
            <a:off x="640080" y="2697480"/>
            <a:ext cx="566928" cy="566928"/>
          </a:xfrm>
          <a:prstGeom prst="ellipse">
            <a:avLst/>
          </a:prstGeom>
          <a:solidFill>
            <a:srgbClr val="F4B183"/>
          </a:solidFill>
          <a:ln w="12700">
            <a:solidFill>
              <a:srgbClr val="F4B183"/>
            </a:solidFill>
            <a:prstDash val="solid"/>
          </a:ln>
        </p:spPr>
      </p:sp>
      <p:sp>
        <p:nvSpPr>
          <p:cNvPr id="9" name="Text 7"/>
          <p:cNvSpPr txBox="1"/>
          <p:nvPr/>
        </p:nvSpPr>
        <p:spPr>
          <a:xfrm>
            <a:off x="640080" y="269748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2</a:t>
            </a:r>
            <a:endParaRPr lang="de-CH" sz="2000" dirty="0"/>
          </a:p>
        </p:txBody>
      </p:sp>
      <p:sp>
        <p:nvSpPr>
          <p:cNvPr id="10" name="Text 8"/>
          <p:cNvSpPr txBox="1"/>
          <p:nvPr/>
        </p:nvSpPr>
        <p:spPr>
          <a:xfrm>
            <a:off x="1417320" y="2587752"/>
            <a:ext cx="10607040" cy="786384"/>
          </a:xfrm>
          <a:prstGeom prst="rect">
            <a:avLst/>
          </a:prstGeom>
          <a:noFill/>
          <a:ln/>
        </p:spPr>
        <p:txBody>
          <a:bodyPr wrap="square" lIns="0" tIns="0" rIns="0" bIns="0" rtlCol="0" anchor="ctr"/>
          <a:lstStyle/>
          <a:p>
            <a:pPr indent="0" marL="0">
              <a:buNone/>
            </a:pPr>
            <a:r>
              <a:rPr lang="de-CH" sz="2200" dirty="0">
                <a:solidFill>
                  <a:srgbClr val="263133"/>
                </a:solidFill>
              </a:rPr>
              <a:t>Beide Diagonalen falten und wieder öffnen.</a:t>
            </a:r>
            <a:endParaRPr lang="de-CH" sz="2200" dirty="0"/>
          </a:p>
        </p:txBody>
      </p:sp>
      <p:sp>
        <p:nvSpPr>
          <p:cNvPr id="11" name="Nummer 3"/>
          <p:cNvSpPr/>
          <p:nvPr/>
        </p:nvSpPr>
        <p:spPr>
          <a:xfrm>
            <a:off x="640080" y="3566160"/>
            <a:ext cx="566928" cy="566928"/>
          </a:xfrm>
          <a:prstGeom prst="ellipse">
            <a:avLst/>
          </a:prstGeom>
          <a:solidFill>
            <a:srgbClr val="F4B183"/>
          </a:solidFill>
          <a:ln w="12700">
            <a:solidFill>
              <a:srgbClr val="F4B183"/>
            </a:solidFill>
            <a:prstDash val="solid"/>
          </a:ln>
        </p:spPr>
      </p:sp>
      <p:sp>
        <p:nvSpPr>
          <p:cNvPr id="12" name="Text 10"/>
          <p:cNvSpPr txBox="1"/>
          <p:nvPr/>
        </p:nvSpPr>
        <p:spPr>
          <a:xfrm>
            <a:off x="640080" y="356616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3</a:t>
            </a:r>
            <a:endParaRPr lang="de-CH" sz="2000" dirty="0"/>
          </a:p>
        </p:txBody>
      </p:sp>
      <p:sp>
        <p:nvSpPr>
          <p:cNvPr id="13" name="Text 11"/>
          <p:cNvSpPr txBox="1"/>
          <p:nvPr/>
        </p:nvSpPr>
        <p:spPr>
          <a:xfrm>
            <a:off x="1417320" y="3456432"/>
            <a:ext cx="10607040" cy="786384"/>
          </a:xfrm>
          <a:prstGeom prst="rect">
            <a:avLst/>
          </a:prstGeom>
          <a:noFill/>
          <a:ln/>
        </p:spPr>
        <p:txBody>
          <a:bodyPr wrap="square" lIns="0" tIns="0" rIns="0" bIns="0" rtlCol="0" anchor="ctr"/>
          <a:lstStyle/>
          <a:p>
            <a:pPr indent="0" marL="0">
              <a:buNone/>
            </a:pPr>
            <a:r>
              <a:rPr lang="de-CH" sz="2200" dirty="0">
                <a:solidFill>
                  <a:srgbClr val="263133"/>
                </a:solidFill>
              </a:rPr>
              <a:t>Alle vier Ecken zur Mitte falten.</a:t>
            </a:r>
            <a:endParaRPr lang="de-CH" sz="2200" dirty="0"/>
          </a:p>
        </p:txBody>
      </p:sp>
      <p:sp>
        <p:nvSpPr>
          <p:cNvPr id="14" name="Nummer 4"/>
          <p:cNvSpPr/>
          <p:nvPr/>
        </p:nvSpPr>
        <p:spPr>
          <a:xfrm>
            <a:off x="640080" y="4434840"/>
            <a:ext cx="566928" cy="566928"/>
          </a:xfrm>
          <a:prstGeom prst="ellipse">
            <a:avLst/>
          </a:prstGeom>
          <a:solidFill>
            <a:srgbClr val="F4B183"/>
          </a:solidFill>
          <a:ln w="12700">
            <a:solidFill>
              <a:srgbClr val="F4B183"/>
            </a:solidFill>
            <a:prstDash val="solid"/>
          </a:ln>
        </p:spPr>
      </p:sp>
      <p:sp>
        <p:nvSpPr>
          <p:cNvPr id="15" name="Text 13"/>
          <p:cNvSpPr txBox="1"/>
          <p:nvPr/>
        </p:nvSpPr>
        <p:spPr>
          <a:xfrm>
            <a:off x="640080" y="443484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4</a:t>
            </a:r>
            <a:endParaRPr lang="de-CH" sz="2000" dirty="0"/>
          </a:p>
        </p:txBody>
      </p:sp>
      <p:sp>
        <p:nvSpPr>
          <p:cNvPr id="16" name="Text 14"/>
          <p:cNvSpPr txBox="1"/>
          <p:nvPr/>
        </p:nvSpPr>
        <p:spPr>
          <a:xfrm>
            <a:off x="1417320" y="4325112"/>
            <a:ext cx="10607040" cy="786384"/>
          </a:xfrm>
          <a:prstGeom prst="rect">
            <a:avLst/>
          </a:prstGeom>
          <a:noFill/>
          <a:ln/>
        </p:spPr>
        <p:txBody>
          <a:bodyPr wrap="square" lIns="0" tIns="0" rIns="0" bIns="0" rtlCol="0" anchor="ctr"/>
          <a:lstStyle/>
          <a:p>
            <a:pPr indent="0" marL="0">
              <a:buNone/>
            </a:pPr>
            <a:r>
              <a:rPr lang="de-CH" sz="2200" dirty="0">
                <a:solidFill>
                  <a:srgbClr val="263133"/>
                </a:solidFill>
              </a:rPr>
              <a:t>Umdrehen, die neuen Ecken wieder zur Mitte falten.</a:t>
            </a:r>
            <a:endParaRPr lang="de-CH" sz="2200" dirty="0"/>
          </a:p>
        </p:txBody>
      </p:sp>
      <p:sp>
        <p:nvSpPr>
          <p:cNvPr id="17" name="Nummer 5"/>
          <p:cNvSpPr/>
          <p:nvPr/>
        </p:nvSpPr>
        <p:spPr>
          <a:xfrm>
            <a:off x="640080" y="5303520"/>
            <a:ext cx="566928" cy="566928"/>
          </a:xfrm>
          <a:prstGeom prst="ellipse">
            <a:avLst/>
          </a:prstGeom>
          <a:solidFill>
            <a:srgbClr val="F4B183"/>
          </a:solidFill>
          <a:ln w="12700">
            <a:solidFill>
              <a:srgbClr val="F4B183"/>
            </a:solidFill>
            <a:prstDash val="solid"/>
          </a:ln>
        </p:spPr>
      </p:sp>
      <p:sp>
        <p:nvSpPr>
          <p:cNvPr id="18" name="Text 16"/>
          <p:cNvSpPr txBox="1"/>
          <p:nvPr/>
        </p:nvSpPr>
        <p:spPr>
          <a:xfrm>
            <a:off x="640080" y="530352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5</a:t>
            </a:r>
            <a:endParaRPr lang="de-CH" sz="2000" dirty="0"/>
          </a:p>
        </p:txBody>
      </p:sp>
      <p:sp>
        <p:nvSpPr>
          <p:cNvPr id="19" name="Text 17"/>
          <p:cNvSpPr txBox="1"/>
          <p:nvPr/>
        </p:nvSpPr>
        <p:spPr>
          <a:xfrm>
            <a:off x="1417320" y="5193792"/>
            <a:ext cx="10607040" cy="786384"/>
          </a:xfrm>
          <a:prstGeom prst="rect">
            <a:avLst/>
          </a:prstGeom>
          <a:noFill/>
          <a:ln/>
        </p:spPr>
        <p:txBody>
          <a:bodyPr wrap="square" lIns="0" tIns="0" rIns="0" bIns="0" rtlCol="0" anchor="ctr"/>
          <a:lstStyle/>
          <a:p>
            <a:pPr indent="0" marL="0">
              <a:buNone/>
            </a:pPr>
            <a:r>
              <a:rPr lang="de-CH" sz="2200" dirty="0">
                <a:solidFill>
                  <a:srgbClr val="263133"/>
                </a:solidFill>
              </a:rPr>
              <a:t>Zusammenklappen, Finger in die vier Taschen.</a:t>
            </a:r>
            <a:endParaRPr lang="de-CH" sz="2200" dirty="0"/>
          </a:p>
        </p:txBody>
      </p:sp>
      <p:sp>
        <p:nvSpPr>
          <p:cNvPr id="21" name="Text 0"/>
          <p:cNvSpPr/>
          <p:nvPr>
            <p:ph idx="101" type="body" hasCustomPrompt="1"/>
          </p:nvPr>
        </p:nvSpPr>
        <p:spPr>
          <a:xfrm>
            <a:off x="640080" y="27432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2" name="Text 0"/>
          <p:cNvSpPr/>
          <p:nvPr>
            <p:ph idx="102" type="body" hasCustomPrompt="1"/>
          </p:nvPr>
        </p:nvSpPr>
        <p:spPr>
          <a:xfrm>
            <a:off x="640080" y="36576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3" name="Text 0"/>
          <p:cNvSpPr/>
          <p:nvPr>
            <p:ph idx="103" type="body" hasCustomPrompt="1"/>
          </p:nvPr>
        </p:nvSpPr>
        <p:spPr>
          <a:xfrm>
            <a:off x="640080" y="45720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4" name="Text 0"/>
          <p:cNvSpPr/>
          <p:nvPr>
            <p:ph idx="104" type="body" hasCustomPrompt="1"/>
          </p:nvPr>
        </p:nvSpPr>
        <p:spPr>
          <a:xfrm>
            <a:off x="640080" y="54864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5" name="Text 0"/>
          <p:cNvSpPr/>
          <p:nvPr>
            <p:ph idx="105" type="body" hasCustomPrompt="1"/>
          </p:nvPr>
        </p:nvSpPr>
        <p:spPr>
          <a:xfrm>
            <a:off x="640080" y="64008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2F6F73"/>
                </a:solidFill>
                <a:latin typeface="Nunito Sans"/>
                <a:ea typeface="Nunito Sans"/>
                <a:cs typeface="Nunito Sans"/>
              </a:defRPr>
            </a:lvl1pPr>
          </a:lstStyle>
          <a:p>
            <a:pPr algn="l"/>
            <a:fld id="{F7021451-1387-4CA6-816F-3879F97B5CBC}" type="slidenum">
              <a:rPr b="0" lang="de-CH"/>
              <a:t>3</a:t>
            </a:fld>
            <a:endParaRPr lang="de-CH"/>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el"/>
          <p:cNvSpPr txBox="1"/>
          <p:nvPr/>
        </p:nvSpPr>
        <p:spPr>
          <a:xfrm>
            <a:off x="548640" y="384048"/>
            <a:ext cx="10241280" cy="685800"/>
          </a:xfrm>
          <a:prstGeom prst="rect">
            <a:avLst/>
          </a:prstGeom>
          <a:noFill/>
          <a:ln/>
        </p:spPr>
        <p:txBody>
          <a:bodyPr wrap="square" lIns="0" tIns="0" rIns="0" bIns="0" rtlCol="0" anchor="ctr"/>
          <a:lstStyle/>
          <a:p>
            <a:pPr indent="0" marL="0">
              <a:buNone/>
            </a:pPr>
            <a:r>
              <a:rPr lang="de-CH" sz="3400" b="1" dirty="0">
                <a:solidFill>
                  <a:srgbClr val="2F6F73"/>
                </a:solidFill>
                <a:latin typeface="Quicksand" pitchFamily="34" charset="0"/>
                <a:ea typeface="Quicksand" pitchFamily="34" charset="-122"/>
                <a:cs typeface="Quicksand" pitchFamily="34" charset="-120"/>
              </a:rPr>
              <a:t>So spielt ihr</a:t>
            </a:r>
            <a:endParaRPr lang="de-CH" sz="3400" dirty="0"/>
          </a:p>
        </p:txBody>
      </p:sp>
      <p:sp>
        <p:nvSpPr>
          <p:cNvPr id="3" name="Pille"/>
          <p:cNvSpPr/>
          <p:nvPr/>
        </p:nvSpPr>
        <p:spPr>
          <a:xfrm>
            <a:off x="7498080" y="1234440"/>
            <a:ext cx="1828800" cy="384048"/>
          </a:xfrm>
          <a:prstGeom prst="roundRect">
            <a:avLst>
              <a:gd name="adj" fmla="val 50000"/>
            </a:avLst>
          </a:prstGeom>
          <a:solidFill>
            <a:srgbClr val="F2C14E"/>
          </a:solidFill>
          <a:ln w="12700">
            <a:solidFill>
              <a:srgbClr val="F2C14E"/>
            </a:solidFill>
            <a:prstDash val="solid"/>
          </a:ln>
        </p:spPr>
      </p:sp>
      <p:sp>
        <p:nvSpPr>
          <p:cNvPr id="4" name="Text 2"/>
          <p:cNvSpPr txBox="1"/>
          <p:nvPr/>
        </p:nvSpPr>
        <p:spPr>
          <a:xfrm>
            <a:off x="7498080" y="1234440"/>
            <a:ext cx="1828800" cy="384048"/>
          </a:xfrm>
          <a:prstGeom prst="rect">
            <a:avLst/>
          </a:prstGeom>
          <a:noFill/>
          <a:ln/>
        </p:spPr>
        <p:txBody>
          <a:bodyPr wrap="square" lIns="0" tIns="0" rIns="0" bIns="0" rtlCol="0" anchor="ctr"/>
          <a:lstStyle/>
          <a:p>
            <a:pPr algn="ctr" indent="0" marL="0">
              <a:buNone/>
            </a:pPr>
            <a:r>
              <a:rPr lang="de-CH" sz="1400" b="1" dirty="0">
                <a:solidFill>
                  <a:srgbClr val="1E3A5F"/>
                </a:solidFill>
              </a:rPr>
              <a:t>zu zweit · 10'</a:t>
            </a:r>
            <a:endParaRPr lang="de-CH" sz="1400" dirty="0"/>
          </a:p>
        </p:txBody>
      </p:sp>
      <p:sp>
        <p:nvSpPr>
          <p:cNvPr id="5" name="Pille"/>
          <p:cNvSpPr/>
          <p:nvPr/>
        </p:nvSpPr>
        <p:spPr>
          <a:xfrm>
            <a:off x="9418320" y="1234440"/>
            <a:ext cx="2286000" cy="384048"/>
          </a:xfrm>
          <a:prstGeom prst="roundRect">
            <a:avLst>
              <a:gd name="adj" fmla="val 50000"/>
            </a:avLst>
          </a:prstGeom>
          <a:solidFill>
            <a:srgbClr val="E1ECEC"/>
          </a:solidFill>
          <a:ln w="12700">
            <a:solidFill>
              <a:srgbClr val="E1ECEC"/>
            </a:solidFill>
            <a:prstDash val="solid"/>
          </a:ln>
        </p:spPr>
      </p:sp>
      <p:sp>
        <p:nvSpPr>
          <p:cNvPr id="6" name="Text 4"/>
          <p:cNvSpPr txBox="1"/>
          <p:nvPr/>
        </p:nvSpPr>
        <p:spPr>
          <a:xfrm>
            <a:off x="9418320" y="1234440"/>
            <a:ext cx="2286000" cy="384048"/>
          </a:xfrm>
          <a:prstGeom prst="rect">
            <a:avLst/>
          </a:prstGeom>
          <a:noFill/>
          <a:ln/>
        </p:spPr>
        <p:txBody>
          <a:bodyPr wrap="square" lIns="0" tIns="0" rIns="0" bIns="0" rtlCol="0" anchor="ctr"/>
          <a:lstStyle/>
          <a:p>
            <a:pPr algn="ctr" indent="0" marL="0">
              <a:buNone/>
            </a:pPr>
            <a:r>
              <a:rPr lang="de-CH" sz="1400" b="1" dirty="0">
                <a:solidFill>
                  <a:srgbClr val="1E3A5F"/>
                </a:solidFill>
              </a:rPr>
              <a:t>Ziel: 8 Partner:innen</a:t>
            </a:r>
            <a:endParaRPr lang="de-CH" sz="1400" dirty="0"/>
          </a:p>
        </p:txBody>
      </p:sp>
      <p:sp>
        <p:nvSpPr>
          <p:cNvPr id="7" name="Nummer 1"/>
          <p:cNvSpPr/>
          <p:nvPr/>
        </p:nvSpPr>
        <p:spPr>
          <a:xfrm>
            <a:off x="640080" y="1874520"/>
            <a:ext cx="566928" cy="566928"/>
          </a:xfrm>
          <a:prstGeom prst="ellipse">
            <a:avLst/>
          </a:prstGeom>
          <a:solidFill>
            <a:srgbClr val="F4B183"/>
          </a:solidFill>
          <a:ln w="12700">
            <a:solidFill>
              <a:srgbClr val="F4B183"/>
            </a:solidFill>
            <a:prstDash val="solid"/>
          </a:ln>
        </p:spPr>
      </p:sp>
      <p:sp>
        <p:nvSpPr>
          <p:cNvPr id="8" name="Text 6"/>
          <p:cNvSpPr txBox="1"/>
          <p:nvPr/>
        </p:nvSpPr>
        <p:spPr>
          <a:xfrm>
            <a:off x="640080" y="187452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1</a:t>
            </a:r>
            <a:endParaRPr lang="de-CH" sz="2000" dirty="0"/>
          </a:p>
        </p:txBody>
      </p:sp>
      <p:sp>
        <p:nvSpPr>
          <p:cNvPr id="9" name="Text 7"/>
          <p:cNvSpPr txBox="1"/>
          <p:nvPr/>
        </p:nvSpPr>
        <p:spPr>
          <a:xfrm>
            <a:off x="1417320" y="1764792"/>
            <a:ext cx="6675120" cy="786384"/>
          </a:xfrm>
          <a:prstGeom prst="rect">
            <a:avLst/>
          </a:prstGeom>
          <a:noFill/>
          <a:ln/>
        </p:spPr>
        <p:txBody>
          <a:bodyPr wrap="square" lIns="0" tIns="0" rIns="0" bIns="0" rtlCol="0" anchor="ctr"/>
          <a:lstStyle/>
          <a:p>
            <a:pPr indent="0" marL="0">
              <a:buNone/>
            </a:pPr>
            <a:r>
              <a:rPr lang="de-CH" sz="2100" dirty="0">
                <a:solidFill>
                  <a:srgbClr val="263133"/>
                </a:solidFill>
              </a:rPr>
              <a:t>A wählt eine Zahl von 1 bis 10. B öffnet und schliesst so oft.</a:t>
            </a:r>
            <a:endParaRPr lang="de-CH" sz="2100" dirty="0"/>
          </a:p>
        </p:txBody>
      </p:sp>
      <p:sp>
        <p:nvSpPr>
          <p:cNvPr id="10" name="Nummer 2"/>
          <p:cNvSpPr/>
          <p:nvPr/>
        </p:nvSpPr>
        <p:spPr>
          <a:xfrm>
            <a:off x="640080" y="2788920"/>
            <a:ext cx="566928" cy="566928"/>
          </a:xfrm>
          <a:prstGeom prst="ellipse">
            <a:avLst/>
          </a:prstGeom>
          <a:solidFill>
            <a:srgbClr val="F4B183"/>
          </a:solidFill>
          <a:ln w="12700">
            <a:solidFill>
              <a:srgbClr val="F4B183"/>
            </a:solidFill>
            <a:prstDash val="solid"/>
          </a:ln>
        </p:spPr>
      </p:sp>
      <p:sp>
        <p:nvSpPr>
          <p:cNvPr id="11" name="Text 9"/>
          <p:cNvSpPr txBox="1"/>
          <p:nvPr/>
        </p:nvSpPr>
        <p:spPr>
          <a:xfrm>
            <a:off x="640080" y="278892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2</a:t>
            </a:r>
            <a:endParaRPr lang="de-CH" sz="2000" dirty="0"/>
          </a:p>
        </p:txBody>
      </p:sp>
      <p:sp>
        <p:nvSpPr>
          <p:cNvPr id="12" name="Text 10"/>
          <p:cNvSpPr txBox="1"/>
          <p:nvPr/>
        </p:nvSpPr>
        <p:spPr>
          <a:xfrm>
            <a:off x="1417320" y="2679192"/>
            <a:ext cx="6675120" cy="786384"/>
          </a:xfrm>
          <a:prstGeom prst="rect">
            <a:avLst/>
          </a:prstGeom>
          <a:noFill/>
          <a:ln/>
        </p:spPr>
        <p:txBody>
          <a:bodyPr wrap="square" lIns="0" tIns="0" rIns="0" bIns="0" rtlCol="0" anchor="ctr"/>
          <a:lstStyle/>
          <a:p>
            <a:pPr indent="0" marL="0">
              <a:buNone/>
            </a:pPr>
            <a:r>
              <a:rPr lang="de-CH" sz="2100" dirty="0">
                <a:solidFill>
                  <a:srgbClr val="263133"/>
                </a:solidFill>
              </a:rPr>
              <a:t>A wählt ein Feld. B klappt es auf und liest die Frage vor.</a:t>
            </a:r>
            <a:endParaRPr lang="de-CH" sz="2100" dirty="0"/>
          </a:p>
        </p:txBody>
      </p:sp>
      <p:sp>
        <p:nvSpPr>
          <p:cNvPr id="13" name="Nummer 3"/>
          <p:cNvSpPr/>
          <p:nvPr/>
        </p:nvSpPr>
        <p:spPr>
          <a:xfrm>
            <a:off x="640080" y="3703320"/>
            <a:ext cx="566928" cy="566928"/>
          </a:xfrm>
          <a:prstGeom prst="ellipse">
            <a:avLst/>
          </a:prstGeom>
          <a:solidFill>
            <a:srgbClr val="F4B183"/>
          </a:solidFill>
          <a:ln w="12700">
            <a:solidFill>
              <a:srgbClr val="F4B183"/>
            </a:solidFill>
            <a:prstDash val="solid"/>
          </a:ln>
        </p:spPr>
      </p:sp>
      <p:sp>
        <p:nvSpPr>
          <p:cNvPr id="14" name="Text 12"/>
          <p:cNvSpPr txBox="1"/>
          <p:nvPr/>
        </p:nvSpPr>
        <p:spPr>
          <a:xfrm>
            <a:off x="640080" y="370332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3</a:t>
            </a:r>
            <a:endParaRPr lang="de-CH" sz="2000" dirty="0"/>
          </a:p>
        </p:txBody>
      </p:sp>
      <p:sp>
        <p:nvSpPr>
          <p:cNvPr id="15" name="Text 13"/>
          <p:cNvSpPr txBox="1"/>
          <p:nvPr/>
        </p:nvSpPr>
        <p:spPr>
          <a:xfrm>
            <a:off x="1417320" y="3593592"/>
            <a:ext cx="6675120" cy="786384"/>
          </a:xfrm>
          <a:prstGeom prst="rect">
            <a:avLst/>
          </a:prstGeom>
          <a:noFill/>
          <a:ln/>
        </p:spPr>
        <p:txBody>
          <a:bodyPr wrap="square" lIns="0" tIns="0" rIns="0" bIns="0" rtlCol="0" anchor="ctr"/>
          <a:lstStyle/>
          <a:p>
            <a:pPr indent="0" marL="0">
              <a:buNone/>
            </a:pPr>
            <a:r>
              <a:rPr lang="de-CH" sz="2100" dirty="0">
                <a:solidFill>
                  <a:srgbClr val="263133"/>
                </a:solidFill>
              </a:rPr>
              <a:t>A antwortet mit Ja oder Nein und gibt ein Beispiel.</a:t>
            </a:r>
            <a:endParaRPr lang="de-CH" sz="2100" dirty="0"/>
          </a:p>
        </p:txBody>
      </p:sp>
      <p:sp>
        <p:nvSpPr>
          <p:cNvPr id="16" name="Nummer 4"/>
          <p:cNvSpPr/>
          <p:nvPr/>
        </p:nvSpPr>
        <p:spPr>
          <a:xfrm>
            <a:off x="640080" y="4617720"/>
            <a:ext cx="566928" cy="566928"/>
          </a:xfrm>
          <a:prstGeom prst="ellipse">
            <a:avLst/>
          </a:prstGeom>
          <a:solidFill>
            <a:srgbClr val="F4B183"/>
          </a:solidFill>
          <a:ln w="12700">
            <a:solidFill>
              <a:srgbClr val="F4B183"/>
            </a:solidFill>
            <a:prstDash val="solid"/>
          </a:ln>
        </p:spPr>
      </p:sp>
      <p:sp>
        <p:nvSpPr>
          <p:cNvPr id="17" name="Text 15"/>
          <p:cNvSpPr txBox="1"/>
          <p:nvPr/>
        </p:nvSpPr>
        <p:spPr>
          <a:xfrm>
            <a:off x="640080" y="4617720"/>
            <a:ext cx="566928" cy="566928"/>
          </a:xfrm>
          <a:prstGeom prst="rect">
            <a:avLst/>
          </a:prstGeom>
          <a:noFill/>
          <a:ln/>
        </p:spPr>
        <p:txBody>
          <a:bodyPr wrap="square" lIns="0" tIns="0" rIns="0" bIns="0" rtlCol="0" anchor="ctr"/>
          <a:lstStyle/>
          <a:p>
            <a:pPr algn="ctr" indent="0" marL="0">
              <a:buNone/>
            </a:pPr>
            <a:r>
              <a:rPr lang="de-CH" sz="2000" b="1" dirty="0">
                <a:solidFill>
                  <a:srgbClr val="1E3A5F"/>
                </a:solidFill>
              </a:rPr>
              <a:t>4</a:t>
            </a:r>
            <a:endParaRPr lang="de-CH" sz="2000" dirty="0"/>
          </a:p>
        </p:txBody>
      </p:sp>
      <p:sp>
        <p:nvSpPr>
          <p:cNvPr id="18" name="Text 16"/>
          <p:cNvSpPr txBox="1"/>
          <p:nvPr/>
        </p:nvSpPr>
        <p:spPr>
          <a:xfrm>
            <a:off x="1417320" y="4507992"/>
            <a:ext cx="6675120" cy="786384"/>
          </a:xfrm>
          <a:prstGeom prst="rect">
            <a:avLst/>
          </a:prstGeom>
          <a:noFill/>
          <a:ln/>
        </p:spPr>
        <p:txBody>
          <a:bodyPr wrap="square" lIns="0" tIns="0" rIns="0" bIns="0" rtlCol="0" anchor="ctr"/>
          <a:lstStyle/>
          <a:p>
            <a:pPr indent="0" marL="0">
              <a:buNone/>
            </a:pPr>
            <a:r>
              <a:rPr lang="de-CH" sz="2100" dirty="0">
                <a:solidFill>
                  <a:srgbClr val="263133"/>
                </a:solidFill>
              </a:rPr>
              <a:t>Rollen tauschen. Dann Hand hoch und neue Partner:in suchen.</a:t>
            </a:r>
            <a:endParaRPr lang="de-CH" sz="2100" dirty="0"/>
          </a:p>
        </p:txBody>
      </p:sp>
      <p:sp>
        <p:nvSpPr>
          <p:cNvPr id="19" name="Karte"/>
          <p:cNvSpPr/>
          <p:nvPr/>
        </p:nvSpPr>
        <p:spPr>
          <a:xfrm>
            <a:off x="8229600" y="1874520"/>
            <a:ext cx="3429000" cy="3383280"/>
          </a:xfrm>
          <a:prstGeom prst="roundRect">
            <a:avLst>
              <a:gd name="adj" fmla="val 4865"/>
            </a:avLst>
          </a:prstGeom>
          <a:solidFill>
            <a:srgbClr val="E1ECEC"/>
          </a:solidFill>
          <a:ln w="25400">
            <a:solidFill>
              <a:srgbClr val="E1ECEC"/>
            </a:solidFill>
            <a:prstDash val="solid"/>
          </a:ln>
        </p:spPr>
      </p:sp>
      <p:sp>
        <p:nvSpPr>
          <p:cNvPr id="20" name="Text 18"/>
          <p:cNvSpPr txBox="1"/>
          <p:nvPr/>
        </p:nvSpPr>
        <p:spPr>
          <a:xfrm>
            <a:off x="8503920" y="2103120"/>
            <a:ext cx="2926080" cy="2926080"/>
          </a:xfrm>
          <a:prstGeom prst="rect">
            <a:avLst/>
          </a:prstGeom>
          <a:noFill/>
          <a:ln/>
        </p:spPr>
        <p:txBody>
          <a:bodyPr wrap="square" lIns="0" tIns="0" rIns="0" bIns="0" rtlCol="0" anchor="t"/>
          <a:lstStyle/>
          <a:p>
            <a:pPr indent="0" marL="0">
              <a:buNone/>
            </a:pPr>
            <a:r>
              <a:rPr lang="de-CH" sz="2400" b="1" dirty="0">
                <a:solidFill>
                  <a:srgbClr val="2F6F73"/>
                </a:solidFill>
              </a:rPr>
              <a:t>Immer mit Beispiel!</a:t>
            </a:r>
            <a:endParaRPr lang="de-CH" sz="2400" dirty="0"/>
          </a:p>
          <a:p>
            <a:pPr indent="0" marL="0">
              <a:buNone/>
            </a:pPr>
            <a:r>
              <a:rPr lang="de-CH" sz="2200" dirty="0">
                <a:solidFill>
                  <a:srgbClr val="263133"/>
                </a:solidFill>
              </a:rPr>
              <a:t>Wann?  Wo?  Mit wem?</a:t>
            </a:r>
            <a:endParaRPr lang="de-CH" sz="2400" dirty="0"/>
          </a:p>
          <a:p>
            <a:pPr indent="0" marL="0">
              <a:buNone/>
            </a:pPr>
            <a:r>
              <a:rPr lang="de-CH" sz="1000" dirty="0">
                <a:solidFill>
                  <a:srgbClr val="000000"/>
                </a:solidFill>
              </a:rPr>
              <a:t> </a:t>
            </a:r>
            <a:endParaRPr lang="de-CH" sz="2400" dirty="0"/>
          </a:p>
          <a:p>
            <a:pPr indent="0" marL="0">
              <a:buNone/>
            </a:pPr>
            <a:r>
              <a:rPr lang="de-CH" sz="1800" dirty="0">
                <a:solidFill>
                  <a:srgbClr val="263133"/>
                </a:solidFill>
              </a:rPr>
              <a:t>Bei Nein: Kennst du jemanden, der das macht?</a:t>
            </a:r>
            <a:endParaRPr lang="de-CH" sz="2400" dirty="0"/>
          </a:p>
        </p:txBody>
      </p:sp>
      <p:sp>
        <p:nvSpPr>
          <p:cNvPr id="22" name="Text 0"/>
          <p:cNvSpPr/>
          <p:nvPr>
            <p:ph idx="101" type="body" hasCustomPrompt="1"/>
          </p:nvPr>
        </p:nvSpPr>
        <p:spPr>
          <a:xfrm>
            <a:off x="640080" y="27432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3" name="Text 0"/>
          <p:cNvSpPr/>
          <p:nvPr>
            <p:ph idx="102" type="body" hasCustomPrompt="1"/>
          </p:nvPr>
        </p:nvSpPr>
        <p:spPr>
          <a:xfrm>
            <a:off x="640080" y="36576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4" name="Text 0"/>
          <p:cNvSpPr/>
          <p:nvPr>
            <p:ph idx="103" type="body" hasCustomPrompt="1"/>
          </p:nvPr>
        </p:nvSpPr>
        <p:spPr>
          <a:xfrm>
            <a:off x="640080" y="45720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5" name="Text 0"/>
          <p:cNvSpPr/>
          <p:nvPr>
            <p:ph idx="104" type="body" hasCustomPrompt="1"/>
          </p:nvPr>
        </p:nvSpPr>
        <p:spPr>
          <a:xfrm>
            <a:off x="640080" y="54864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6" name="Text 0"/>
          <p:cNvSpPr/>
          <p:nvPr>
            <p:ph idx="105" type="body" hasCustomPrompt="1"/>
          </p:nvPr>
        </p:nvSpPr>
        <p:spPr>
          <a:xfrm>
            <a:off x="640080" y="64008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2F6F73"/>
                </a:solidFill>
                <a:latin typeface="Nunito Sans"/>
                <a:ea typeface="Nunito Sans"/>
                <a:cs typeface="Nunito Sans"/>
              </a:defRPr>
            </a:lvl1pPr>
          </a:lstStyle>
          <a:p>
            <a:pPr algn="l"/>
            <a:fld id="{F7021451-1387-4CA6-816F-3879F97B5CBC}" type="slidenum">
              <a:rPr b="0" lang="de-CH"/>
              <a:t>4</a:t>
            </a:fld>
            <a:endParaRPr lang="de-CH"/>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el"/>
          <p:cNvSpPr txBox="1"/>
          <p:nvPr/>
        </p:nvSpPr>
        <p:spPr>
          <a:xfrm>
            <a:off x="548640" y="384048"/>
            <a:ext cx="10241280" cy="685800"/>
          </a:xfrm>
          <a:prstGeom prst="rect">
            <a:avLst/>
          </a:prstGeom>
          <a:noFill/>
          <a:ln/>
        </p:spPr>
        <p:txBody>
          <a:bodyPr wrap="square" lIns="0" tIns="0" rIns="0" bIns="0" rtlCol="0" anchor="ctr"/>
          <a:lstStyle/>
          <a:p>
            <a:pPr indent="0" marL="0">
              <a:buNone/>
            </a:pPr>
            <a:r>
              <a:rPr lang="de-CH" sz="3400" b="1" dirty="0">
                <a:solidFill>
                  <a:srgbClr val="2F6F73"/>
                </a:solidFill>
                <a:latin typeface="Quicksand" pitchFamily="34" charset="0"/>
                <a:ea typeface="Quicksand" pitchFamily="34" charset="-122"/>
                <a:cs typeface="Quicksand" pitchFamily="34" charset="-120"/>
              </a:rPr>
              <a:t>Was hat dich überrascht?</a:t>
            </a:r>
            <a:endParaRPr lang="de-CH" sz="3400" dirty="0"/>
          </a:p>
        </p:txBody>
      </p:sp>
      <p:sp>
        <p:nvSpPr>
          <p:cNvPr id="3" name="Karte"/>
          <p:cNvSpPr/>
          <p:nvPr/>
        </p:nvSpPr>
        <p:spPr>
          <a:xfrm>
            <a:off x="640080" y="1737360"/>
            <a:ext cx="4480560" cy="2011680"/>
          </a:xfrm>
          <a:prstGeom prst="roundRect">
            <a:avLst>
              <a:gd name="adj" fmla="val 8182"/>
            </a:avLst>
          </a:prstGeom>
          <a:solidFill>
            <a:srgbClr val="FFFFFF"/>
          </a:solidFill>
          <a:ln w="25400">
            <a:solidFill>
              <a:srgbClr val="2F6F73"/>
            </a:solidFill>
            <a:prstDash val="solid"/>
          </a:ln>
        </p:spPr>
      </p:sp>
      <p:sp>
        <p:nvSpPr>
          <p:cNvPr id="4" name="Text 2"/>
          <p:cNvSpPr txBox="1"/>
          <p:nvPr/>
        </p:nvSpPr>
        <p:spPr>
          <a:xfrm>
            <a:off x="1005840" y="2011680"/>
            <a:ext cx="3749040" cy="1463040"/>
          </a:xfrm>
          <a:prstGeom prst="rect">
            <a:avLst/>
          </a:prstGeom>
          <a:noFill/>
          <a:ln/>
        </p:spPr>
        <p:txBody>
          <a:bodyPr wrap="square" lIns="0" tIns="0" rIns="0" bIns="0" rtlCol="0" anchor="ctr"/>
          <a:lstStyle/>
          <a:p>
            <a:pPr indent="0" marL="0">
              <a:buNone/>
            </a:pPr>
            <a:r>
              <a:rPr lang="de-CH" sz="2200" b="1" dirty="0">
                <a:solidFill>
                  <a:srgbClr val="2F6F73"/>
                </a:solidFill>
              </a:rPr>
              <a:t>Welches Beispiel hat dich überrascht?</a:t>
            </a:r>
            <a:endParaRPr lang="de-CH" sz="2200" dirty="0"/>
          </a:p>
        </p:txBody>
      </p:sp>
      <p:sp>
        <p:nvSpPr>
          <p:cNvPr id="5" name="Karte"/>
          <p:cNvSpPr/>
          <p:nvPr/>
        </p:nvSpPr>
        <p:spPr>
          <a:xfrm>
            <a:off x="640080" y="3931920"/>
            <a:ext cx="4480560" cy="2011680"/>
          </a:xfrm>
          <a:prstGeom prst="roundRect">
            <a:avLst>
              <a:gd name="adj" fmla="val 8182"/>
            </a:avLst>
          </a:prstGeom>
          <a:solidFill>
            <a:srgbClr val="FFFFFF"/>
          </a:solidFill>
          <a:ln w="25400">
            <a:solidFill>
              <a:srgbClr val="2F6F73"/>
            </a:solidFill>
            <a:prstDash val="solid"/>
          </a:ln>
        </p:spPr>
      </p:sp>
      <p:sp>
        <p:nvSpPr>
          <p:cNvPr id="6" name="Text 4"/>
          <p:cNvSpPr txBox="1"/>
          <p:nvPr/>
        </p:nvSpPr>
        <p:spPr>
          <a:xfrm>
            <a:off x="1005840" y="4206240"/>
            <a:ext cx="3749040" cy="1463040"/>
          </a:xfrm>
          <a:prstGeom prst="rect">
            <a:avLst/>
          </a:prstGeom>
          <a:noFill/>
          <a:ln/>
        </p:spPr>
        <p:txBody>
          <a:bodyPr wrap="square" lIns="0" tIns="0" rIns="0" bIns="0" rtlCol="0" anchor="ctr"/>
          <a:lstStyle/>
          <a:p>
            <a:pPr indent="0" marL="0">
              <a:buNone/>
            </a:pPr>
            <a:r>
              <a:rPr lang="de-CH" sz="2200" b="1" dirty="0">
                <a:solidFill>
                  <a:srgbClr val="2F6F73"/>
                </a:solidFill>
              </a:rPr>
              <a:t>Was hast du schon gemacht, von dem andere nichts wussten?</a:t>
            </a:r>
            <a:endParaRPr lang="de-CH" sz="2200" dirty="0"/>
          </a:p>
        </p:txBody>
      </p:sp>
      <p:sp>
        <p:nvSpPr>
          <p:cNvPr id="7" name="Antwortfeld"/>
          <p:cNvSpPr/>
          <p:nvPr/>
        </p:nvSpPr>
        <p:spPr>
          <a:xfrm>
            <a:off x="5394960" y="1737360"/>
            <a:ext cx="6172200" cy="4206240"/>
          </a:xfrm>
          <a:prstGeom prst="roundRect">
            <a:avLst>
              <a:gd name="adj" fmla="val 3913"/>
            </a:avLst>
          </a:prstGeom>
          <a:solidFill>
            <a:srgbClr val="FFFFFF"/>
          </a:solidFill>
          <a:ln w="19050">
            <a:solidFill>
              <a:srgbClr val="2F6F73"/>
            </a:solidFill>
            <a:prstDash val="solid"/>
          </a:ln>
        </p:spPr>
      </p:sp>
      <p:sp>
        <p:nvSpPr>
          <p:cNvPr id="8" name="Text 6"/>
          <p:cNvSpPr txBox="1"/>
          <p:nvPr/>
        </p:nvSpPr>
        <p:spPr>
          <a:xfrm>
            <a:off x="5623560" y="1874520"/>
            <a:ext cx="5715000" cy="411480"/>
          </a:xfrm>
          <a:prstGeom prst="rect">
            <a:avLst/>
          </a:prstGeom>
          <a:noFill/>
          <a:ln/>
        </p:spPr>
        <p:txBody>
          <a:bodyPr wrap="square" lIns="0" tIns="0" rIns="0" bIns="0" rtlCol="0" anchor="ctr"/>
          <a:lstStyle/>
          <a:p>
            <a:pPr indent="0" marL="0">
              <a:buNone/>
            </a:pPr>
            <a:r>
              <a:rPr lang="de-CH" sz="1800" b="1" dirty="0">
                <a:solidFill>
                  <a:srgbClr val="2F6F73"/>
                </a:solidFill>
              </a:rPr>
              <a:t>Das haben wir schon alles gemacht</a:t>
            </a:r>
            <a:endParaRPr lang="de-CH" sz="1800" dirty="0"/>
          </a:p>
        </p:txBody>
      </p:sp>
      <p:sp>
        <p:nvSpPr>
          <p:cNvPr id="9" name="Antworten 1"/>
          <p:cNvSpPr/>
          <p:nvPr>
            <p:ph idx="101" type="body" hasCustomPrompt="1"/>
          </p:nvPr>
        </p:nvSpPr>
        <p:spPr>
          <a:xfrm>
            <a:off x="5504688" y="2286000"/>
            <a:ext cx="5952744" cy="3593592"/>
          </a:xfrm>
          <a:prstGeom prst="rect">
            <a:avLst/>
          </a:prstGeom>
          <a:noFill/>
          <a:ln/>
        </p:spPr>
        <p:txBody>
          <a:bodyPr wrap="square" lIns="76200" tIns="76200" rIns="76200" bIns="76200" rtlCol="0" anchor="t"/>
          <a:lstStyle/>
          <a:p>
            <a:pPr indent="0" marL="0">
              <a:buNone/>
            </a:pPr>
            <a:endParaRPr lang="de-CH" sz="2000" dirty="0"/>
          </a:p>
        </p:txBody>
      </p:sp>
      <p:sp>
        <p:nvSpPr>
          <p:cNvPr id="11" name="Text 0"/>
          <p:cNvSpPr/>
          <p:nvPr>
            <p:ph idx="102" type="body" hasCustomPrompt="1"/>
          </p:nvPr>
        </p:nvSpPr>
        <p:spPr>
          <a:xfrm>
            <a:off x="640080" y="36576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12" name="Text 0"/>
          <p:cNvSpPr/>
          <p:nvPr>
            <p:ph idx="103" type="body" hasCustomPrompt="1"/>
          </p:nvPr>
        </p:nvSpPr>
        <p:spPr>
          <a:xfrm>
            <a:off x="640080" y="45720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13" name="Text 0"/>
          <p:cNvSpPr/>
          <p:nvPr>
            <p:ph idx="104" type="body" hasCustomPrompt="1"/>
          </p:nvPr>
        </p:nvSpPr>
        <p:spPr>
          <a:xfrm>
            <a:off x="640080" y="54864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14" name="Text 0"/>
          <p:cNvSpPr/>
          <p:nvPr>
            <p:ph idx="105" type="body" hasCustomPrompt="1"/>
          </p:nvPr>
        </p:nvSpPr>
        <p:spPr>
          <a:xfrm>
            <a:off x="640080" y="6400800"/>
            <a:ext cx="3657600" cy="914400"/>
          </a:xfrm>
          <a:prstGeom prst="rect">
            <a:avLst/>
          </a:prstGeom>
          <a:noFill/>
          <a:ln/>
        </p:spPr>
        <p:txBody>
          <a:bodyPr wrap="square" lIns="76200" tIns="76200" rIns="76200" bIns="76200" rtlCol="0" anchor="t"/>
          <a:lstStyle/>
          <a:p>
            <a:pPr indent="0" marL="0">
              <a:buNone/>
            </a:pPr>
            <a:endParaRPr lang="de-CH" sz="2000" dirty="0"/>
          </a:p>
        </p:txBody>
      </p:sp>
      <p:sp>
        <p:nvSpPr>
          <p:cNvPr id="25" name="Slide Number Placeholder 0"/>
          <p:cNvSpPr>
            <a:spLocks noGrp="1"/>
          </p:cNvSpPr>
          <p:nvPr>
            <p:ph type="sldNum" sz="quarter" idx="4294967295"/>
          </p:nvPr>
        </p:nvSpPr>
        <p:spPr>
          <a:xfrm>
            <a:off x="11247120" y="640080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2F6F73"/>
                </a:solidFill>
                <a:latin typeface="Nunito Sans"/>
                <a:ea typeface="Nunito Sans"/>
                <a:cs typeface="Nunito Sans"/>
              </a:defRPr>
            </a:lvl1pPr>
          </a:lstStyle>
          <a:p>
            <a:pPr algn="l"/>
            <a:fld id="{F7021451-1387-4CA6-816F-3879F97B5CBC}" type="slidenum">
              <a:rPr b="0" lang="de-CH"/>
              <a:t>5</a:t>
            </a:fld>
            <a:endParaRPr lang="de-CH"/>
          </a:p>
        </p:txBody>
      </p:sp>
    </p:spTree>
  </p:cSld>
  <p:clrMapOvr>
    <a:masterClrMapping/>
  </p:clrMapOvr>
</p:sld>
</file>

<file path=ppt/theme/theme1.xml><?xml version="1.0" encoding="utf-8"?>
<a:theme xmlns:a="http://schemas.openxmlformats.org/drawingml/2006/main" name="Praxisfenster">
  <a:themeElements>
    <a:clrScheme name="Praxisfenster">
      <a:dk1>
        <a:srgbClr val="263133"/>
      </a:dk1>
      <a:lt1>
        <a:srgbClr val="FFFFFF"/>
      </a:lt1>
      <a:dk2>
        <a:srgbClr val="2F6F73"/>
      </a:dk2>
      <a:lt2>
        <a:srgbClr val="F8F4EC"/>
      </a:lt2>
      <a:accent1>
        <a:srgbClr val="2F6F73"/>
      </a:accent1>
      <a:accent2>
        <a:srgbClr val="F4B183"/>
      </a:accent2>
      <a:accent3>
        <a:srgbClr val="F2C14E"/>
      </a:accent3>
      <a:accent4>
        <a:srgbClr val="1E3A5F"/>
      </a:accent4>
      <a:accent5>
        <a:srgbClr val="3F7F4E"/>
      </a:accent5>
      <a:accent6>
        <a:srgbClr val="A8467E"/>
      </a:accent6>
      <a:hlink>
        <a:srgbClr val="2F6F73"/>
      </a:hlink>
      <a:folHlink>
        <a:srgbClr val="1E3A5F"/>
      </a:folHlink>
    </a:clrScheme>
    <a:fontScheme name="Praxisfenster">
      <a:majorFont>
        <a:latin typeface="Quicksand"/>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Nunito San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5</Slides>
  <Notes>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Slide 1</vt:lpstr>
      <vt:lpstr>Slide 2</vt:lpstr>
      <vt:lpstr>Slide 3</vt:lpstr>
      <vt:lpstr>Slide 4</vt:lpstr>
      <vt:lpstr>Slide 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Praxisfenster 1.1 Tätigkeiten Schnipp-Schnapp</dc:title>
  <dc:subject>PptxGenJS Presentation</dc:subject>
  <dc:creator>Praxisfenster</dc:creator>
  <cp:lastModifiedBy>Praxisfenster</cp:lastModifiedBy>
  <cp:revision>1</cp:revision>
  <dcterms:created xsi:type="dcterms:W3CDTF">2026-10-19T04:39:59Z</dcterms:created>
  <dcterms:modified xsi:type="dcterms:W3CDTF">2026-10-19T04:39:59Z</dcterms:modified>
</cp:coreProperties>
</file>