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10692000" cx="1512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7" roundtripDataSignature="AMtx7miFjV5m3usRmEeB6B1s1rc+HgzJ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[Praxisfenster 1.1 · Schnipp-Schnapp · Schlüssel für Lehrpersonen]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Links Set 1, rechts Set 2. Jede Frage gehört zu einem Fähigkeitsfenster; die Fähigkeitsfenster sind für die Kinder nicht sichtbar und werden erst in 1.3 eingeführt. SET 1: Hast du schon einmal eine Geschichte erzählt? (Sprache) · Hast du schon einmal ein Rätsel gelöst? (Knobeln) · Hast du schon einmal nach einem Plan gebaut? (Raum &amp; Bild) · Hast du schon einmal etwas repariert? (Körper &amp; Hände) · Hast du schon einmal Musik gemacht? (Klang &amp; Rhythmus) · Hast du schon einmal jemanden ins Spiel geholt? (Miteinander) · Hast du dir schon einmal ein Ziel gesetzt? (Ich selbst) · Hast du schon einmal ein Tier gepflegt? (Natur). SET 2: Hast du schon einmal jemandem etwas erklärt? (Sprache) · Hast du schon einmal einen Fehler gefunden? (Knobeln) · Hast du schon einmal eine Karte gezeichnet? (Raum &amp; Bild) · Hast du schon einmal einen Sporttrick gelernt? (Körper &amp; Hände) · Hast du schon einmal einen Rhythmus getrommelt? (Klang &amp; Rhythmus) · Hast du schon einmal einen Streit geschlichtet? (Miteinander) · Hast du dich schon einmal selbst beruhigt? (Ich selbst) · Hast du schon einmal Tiere genau beobachtet? (Natur).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Ablauf: Frage vorlesen, mit Ja/Nein antworten und ein eigenes Beispiel nennen (wann und wo zuletzt?). Rein mündlich.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[Leere Vorlage] Eigene Fragen eintragen. Tipp: eine Frage pro Fähigkeitsfenster, Form «Hast du schon einmal …?»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/>
            </a:r>
            <a:endParaRPr/>
          </a:p>
        </p:txBody>
      </p:sp>
      <p:sp>
        <p:nvSpPr>
          <p:cNvPr id="91" name="Google Shape;91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381000" y="1845562"/>
            <a:ext cx="7000875" cy="7000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381000" y="3595781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0" y="1750219"/>
                </a:moveTo>
                <a:lnTo>
                  <a:pt x="1750219" y="0"/>
                </a:lnTo>
                <a:lnTo>
                  <a:pt x="3500438" y="17502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8" name="Google Shape;18;p1"/>
          <p:cNvSpPr/>
          <p:nvPr/>
        </p:nvSpPr>
        <p:spPr>
          <a:xfrm>
            <a:off x="2131219" y="1845562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1750219" y="0"/>
                </a:moveTo>
                <a:lnTo>
                  <a:pt x="0" y="1750219"/>
                </a:lnTo>
                <a:lnTo>
                  <a:pt x="1750219" y="35004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9" name="Google Shape;19;p1"/>
          <p:cNvSpPr/>
          <p:nvPr/>
        </p:nvSpPr>
        <p:spPr>
          <a:xfrm>
            <a:off x="3881438" y="1845562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0" y="0"/>
                </a:moveTo>
                <a:lnTo>
                  <a:pt x="1750219" y="1750219"/>
                </a:lnTo>
                <a:lnTo>
                  <a:pt x="0" y="35004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0" name="Google Shape;20;p1"/>
          <p:cNvSpPr/>
          <p:nvPr/>
        </p:nvSpPr>
        <p:spPr>
          <a:xfrm>
            <a:off x="3881438" y="3595781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3500438" y="1750219"/>
                </a:moveTo>
                <a:lnTo>
                  <a:pt x="1750219" y="0"/>
                </a:lnTo>
                <a:lnTo>
                  <a:pt x="0" y="17502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1" name="Google Shape;21;p1"/>
          <p:cNvSpPr/>
          <p:nvPr/>
        </p:nvSpPr>
        <p:spPr>
          <a:xfrm>
            <a:off x="3881438" y="5346000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3500438" y="0"/>
                </a:moveTo>
                <a:lnTo>
                  <a:pt x="1750219" y="17502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2" name="Google Shape;22;p1"/>
          <p:cNvSpPr/>
          <p:nvPr/>
        </p:nvSpPr>
        <p:spPr>
          <a:xfrm>
            <a:off x="3881438" y="5346000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0" y="3500438"/>
                </a:moveTo>
                <a:lnTo>
                  <a:pt x="1750219" y="17502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3" name="Google Shape;23;p1"/>
          <p:cNvSpPr/>
          <p:nvPr/>
        </p:nvSpPr>
        <p:spPr>
          <a:xfrm>
            <a:off x="2131219" y="5346000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1750219" y="3500438"/>
                </a:moveTo>
                <a:lnTo>
                  <a:pt x="0" y="1750219"/>
                </a:lnTo>
                <a:lnTo>
                  <a:pt x="175021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4" name="Google Shape;24;p1"/>
          <p:cNvSpPr/>
          <p:nvPr/>
        </p:nvSpPr>
        <p:spPr>
          <a:xfrm>
            <a:off x="381000" y="5346000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0" y="0"/>
                </a:moveTo>
                <a:lnTo>
                  <a:pt x="1750219" y="1750219"/>
                </a:lnTo>
                <a:lnTo>
                  <a:pt x="350043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cxnSp>
        <p:nvCxnSpPr>
          <p:cNvPr id="25" name="Google Shape;25;p1"/>
          <p:cNvCxnSpPr/>
          <p:nvPr/>
        </p:nvCxnSpPr>
        <p:spPr>
          <a:xfrm>
            <a:off x="3881438" y="1845562"/>
            <a:ext cx="9525" cy="700087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6" name="Google Shape;26;p1"/>
          <p:cNvCxnSpPr/>
          <p:nvPr/>
        </p:nvCxnSpPr>
        <p:spPr>
          <a:xfrm>
            <a:off x="381000" y="5346000"/>
            <a:ext cx="7000875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" name="Google Shape;27;p1"/>
          <p:cNvCxnSpPr/>
          <p:nvPr/>
        </p:nvCxnSpPr>
        <p:spPr>
          <a:xfrm>
            <a:off x="3881438" y="1845562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8" name="Google Shape;28;p1"/>
          <p:cNvCxnSpPr/>
          <p:nvPr/>
        </p:nvCxnSpPr>
        <p:spPr>
          <a:xfrm flipH="1" rot="10800000">
            <a:off x="3881438" y="5346000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" name="Google Shape;29;p1"/>
          <p:cNvCxnSpPr/>
          <p:nvPr/>
        </p:nvCxnSpPr>
        <p:spPr>
          <a:xfrm>
            <a:off x="381000" y="5346000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0" name="Google Shape;30;p1"/>
          <p:cNvCxnSpPr/>
          <p:nvPr/>
        </p:nvCxnSpPr>
        <p:spPr>
          <a:xfrm flipH="1" rot="10800000">
            <a:off x="381000" y="1845562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1" name="Google Shape;31;p1"/>
          <p:cNvCxnSpPr/>
          <p:nvPr/>
        </p:nvCxnSpPr>
        <p:spPr>
          <a:xfrm>
            <a:off x="2131219" y="3595781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2" name="Google Shape;32;p1"/>
          <p:cNvCxnSpPr/>
          <p:nvPr/>
        </p:nvCxnSpPr>
        <p:spPr>
          <a:xfrm flipH="1" rot="10800000">
            <a:off x="3881438" y="3595781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3" name="Google Shape;33;p1"/>
          <p:cNvCxnSpPr/>
          <p:nvPr/>
        </p:nvCxnSpPr>
        <p:spPr>
          <a:xfrm>
            <a:off x="3881438" y="5346000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4" name="Google Shape;34;p1"/>
          <p:cNvCxnSpPr/>
          <p:nvPr/>
        </p:nvCxnSpPr>
        <p:spPr>
          <a:xfrm flipH="1" rot="10800000">
            <a:off x="2131219" y="5346000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5" name="Google Shape;35;p1"/>
          <p:cNvCxnSpPr/>
          <p:nvPr/>
        </p:nvCxnSpPr>
        <p:spPr>
          <a:xfrm>
            <a:off x="2131219" y="1845562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6" name="Google Shape;36;p1"/>
          <p:cNvCxnSpPr/>
          <p:nvPr/>
        </p:nvCxnSpPr>
        <p:spPr>
          <a:xfrm>
            <a:off x="5631656" y="1845562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7" name="Google Shape;37;p1"/>
          <p:cNvCxnSpPr/>
          <p:nvPr/>
        </p:nvCxnSpPr>
        <p:spPr>
          <a:xfrm>
            <a:off x="2131219" y="7096219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8" name="Google Shape;38;p1"/>
          <p:cNvCxnSpPr/>
          <p:nvPr/>
        </p:nvCxnSpPr>
        <p:spPr>
          <a:xfrm>
            <a:off x="5631656" y="7096219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9" name="Google Shape;39;p1"/>
          <p:cNvCxnSpPr/>
          <p:nvPr/>
        </p:nvCxnSpPr>
        <p:spPr>
          <a:xfrm>
            <a:off x="381000" y="3595781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40" name="Google Shape;40;p1"/>
          <p:cNvCxnSpPr/>
          <p:nvPr/>
        </p:nvCxnSpPr>
        <p:spPr>
          <a:xfrm>
            <a:off x="5631656" y="3595781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41" name="Google Shape;41;p1"/>
          <p:cNvCxnSpPr/>
          <p:nvPr/>
        </p:nvCxnSpPr>
        <p:spPr>
          <a:xfrm>
            <a:off x="381000" y="7096219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42" name="Google Shape;42;p1"/>
          <p:cNvCxnSpPr/>
          <p:nvPr/>
        </p:nvCxnSpPr>
        <p:spPr>
          <a:xfrm>
            <a:off x="5631656" y="7096219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43" name="Google Shape;43;p1"/>
          <p:cNvSpPr/>
          <p:nvPr/>
        </p:nvSpPr>
        <p:spPr>
          <a:xfrm>
            <a:off x="759619" y="476992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Musik gemacht?</a:t>
            </a:r>
            <a:endParaRPr/>
          </a:p>
        </p:txBody>
      </p:sp>
      <p:sp>
        <p:nvSpPr>
          <p:cNvPr id="44" name="Google Shape;44;p1"/>
          <p:cNvSpPr/>
          <p:nvPr/>
        </p:nvSpPr>
        <p:spPr>
          <a:xfrm rot="-5400000">
            <a:off x="2162366" y="3367181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etwas repariert?</a:t>
            </a:r>
            <a:endParaRPr/>
          </a:p>
        </p:txBody>
      </p:sp>
      <p:sp>
        <p:nvSpPr>
          <p:cNvPr id="45" name="Google Shape;45;p1"/>
          <p:cNvSpPr/>
          <p:nvPr/>
        </p:nvSpPr>
        <p:spPr>
          <a:xfrm rot="5400000">
            <a:off x="2857310" y="3367181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ein Tier gepflegt?</a:t>
            </a:r>
            <a:endParaRPr/>
          </a:p>
        </p:txBody>
      </p:sp>
      <p:sp>
        <p:nvSpPr>
          <p:cNvPr id="46" name="Google Shape;46;p1"/>
          <p:cNvSpPr/>
          <p:nvPr/>
        </p:nvSpPr>
        <p:spPr>
          <a:xfrm>
            <a:off x="4260056" y="476992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eine Geschichte erzählt?</a:t>
            </a:r>
            <a:endParaRPr/>
          </a:p>
        </p:txBody>
      </p:sp>
      <p:sp>
        <p:nvSpPr>
          <p:cNvPr id="47" name="Google Shape;47;p1"/>
          <p:cNvSpPr/>
          <p:nvPr/>
        </p:nvSpPr>
        <p:spPr>
          <a:xfrm rot="10800000">
            <a:off x="4260056" y="5464872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nach einem Plan gebaut?</a:t>
            </a:r>
            <a:endParaRPr/>
          </a:p>
        </p:txBody>
      </p:sp>
      <p:sp>
        <p:nvSpPr>
          <p:cNvPr id="48" name="Google Shape;48;p1"/>
          <p:cNvSpPr/>
          <p:nvPr/>
        </p:nvSpPr>
        <p:spPr>
          <a:xfrm rot="5400000">
            <a:off x="2857310" y="686761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dir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ein Ziel gesetzt?</a:t>
            </a:r>
            <a:endParaRPr/>
          </a:p>
        </p:txBody>
      </p:sp>
      <p:sp>
        <p:nvSpPr>
          <p:cNvPr id="49" name="Google Shape;49;p1"/>
          <p:cNvSpPr/>
          <p:nvPr/>
        </p:nvSpPr>
        <p:spPr>
          <a:xfrm rot="-5400000">
            <a:off x="2162366" y="686761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ein Rätsel gelöst?</a:t>
            </a:r>
            <a:endParaRPr/>
          </a:p>
        </p:txBody>
      </p:sp>
      <p:sp>
        <p:nvSpPr>
          <p:cNvPr id="50" name="Google Shape;50;p1"/>
          <p:cNvSpPr/>
          <p:nvPr/>
        </p:nvSpPr>
        <p:spPr>
          <a:xfrm rot="10800000">
            <a:off x="759619" y="5464872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jemanden ins Spiel geholt?</a:t>
            </a:r>
            <a:endParaRPr/>
          </a:p>
        </p:txBody>
      </p:sp>
      <p:sp>
        <p:nvSpPr>
          <p:cNvPr id="51" name="Google Shape;51;p1"/>
          <p:cNvSpPr/>
          <p:nvPr/>
        </p:nvSpPr>
        <p:spPr>
          <a:xfrm>
            <a:off x="385775" y="1845562"/>
            <a:ext cx="7000800" cy="7000800"/>
          </a:xfrm>
          <a:prstGeom prst="rect">
            <a:avLst/>
          </a:prstGeom>
          <a:noFill/>
          <a:ln cap="flat" cmpd="sng" w="30475">
            <a:solidFill>
              <a:srgbClr val="2F6F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"/>
          <p:cNvSpPr/>
          <p:nvPr/>
        </p:nvSpPr>
        <p:spPr>
          <a:xfrm>
            <a:off x="7738125" y="1845562"/>
            <a:ext cx="7000875" cy="7000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"/>
          <p:cNvSpPr/>
          <p:nvPr/>
        </p:nvSpPr>
        <p:spPr>
          <a:xfrm>
            <a:off x="7738125" y="3595781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0" y="1750219"/>
                </a:moveTo>
                <a:lnTo>
                  <a:pt x="1750219" y="0"/>
                </a:lnTo>
                <a:lnTo>
                  <a:pt x="3500438" y="17502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4" name="Google Shape;54;p1"/>
          <p:cNvSpPr/>
          <p:nvPr/>
        </p:nvSpPr>
        <p:spPr>
          <a:xfrm>
            <a:off x="9488344" y="1845562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1750219" y="0"/>
                </a:moveTo>
                <a:lnTo>
                  <a:pt x="0" y="1750219"/>
                </a:lnTo>
                <a:lnTo>
                  <a:pt x="1750219" y="35004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5" name="Google Shape;55;p1"/>
          <p:cNvSpPr/>
          <p:nvPr/>
        </p:nvSpPr>
        <p:spPr>
          <a:xfrm>
            <a:off x="11238563" y="1845562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0" y="0"/>
                </a:moveTo>
                <a:lnTo>
                  <a:pt x="1750219" y="1750219"/>
                </a:lnTo>
                <a:lnTo>
                  <a:pt x="0" y="35004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6" name="Google Shape;56;p1"/>
          <p:cNvSpPr/>
          <p:nvPr/>
        </p:nvSpPr>
        <p:spPr>
          <a:xfrm>
            <a:off x="11238563" y="3595781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3500438" y="1750219"/>
                </a:moveTo>
                <a:lnTo>
                  <a:pt x="1750219" y="0"/>
                </a:lnTo>
                <a:lnTo>
                  <a:pt x="0" y="17502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7" name="Google Shape;57;p1"/>
          <p:cNvSpPr/>
          <p:nvPr/>
        </p:nvSpPr>
        <p:spPr>
          <a:xfrm>
            <a:off x="11238563" y="5346000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3500438" y="0"/>
                </a:moveTo>
                <a:lnTo>
                  <a:pt x="1750219" y="17502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8" name="Google Shape;58;p1"/>
          <p:cNvSpPr/>
          <p:nvPr/>
        </p:nvSpPr>
        <p:spPr>
          <a:xfrm>
            <a:off x="11238563" y="5346000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0" y="3500438"/>
                </a:moveTo>
                <a:lnTo>
                  <a:pt x="1750219" y="17502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9" name="Google Shape;59;p1"/>
          <p:cNvSpPr/>
          <p:nvPr/>
        </p:nvSpPr>
        <p:spPr>
          <a:xfrm>
            <a:off x="9488344" y="5346000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1750219" y="3500438"/>
                </a:moveTo>
                <a:lnTo>
                  <a:pt x="0" y="1750219"/>
                </a:lnTo>
                <a:lnTo>
                  <a:pt x="175021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60" name="Google Shape;60;p1"/>
          <p:cNvSpPr/>
          <p:nvPr/>
        </p:nvSpPr>
        <p:spPr>
          <a:xfrm>
            <a:off x="7738125" y="5346000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0" y="0"/>
                </a:moveTo>
                <a:lnTo>
                  <a:pt x="1750219" y="1750219"/>
                </a:lnTo>
                <a:lnTo>
                  <a:pt x="350043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cxnSp>
        <p:nvCxnSpPr>
          <p:cNvPr id="61" name="Google Shape;61;p1"/>
          <p:cNvCxnSpPr/>
          <p:nvPr/>
        </p:nvCxnSpPr>
        <p:spPr>
          <a:xfrm>
            <a:off x="11238563" y="1845562"/>
            <a:ext cx="9525" cy="700087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2" name="Google Shape;62;p1"/>
          <p:cNvCxnSpPr/>
          <p:nvPr/>
        </p:nvCxnSpPr>
        <p:spPr>
          <a:xfrm>
            <a:off x="7738125" y="5346000"/>
            <a:ext cx="7000875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3" name="Google Shape;63;p1"/>
          <p:cNvCxnSpPr/>
          <p:nvPr/>
        </p:nvCxnSpPr>
        <p:spPr>
          <a:xfrm>
            <a:off x="11238563" y="1845562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4" name="Google Shape;64;p1"/>
          <p:cNvCxnSpPr/>
          <p:nvPr/>
        </p:nvCxnSpPr>
        <p:spPr>
          <a:xfrm flipH="1" rot="10800000">
            <a:off x="11238563" y="5346000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5" name="Google Shape;65;p1"/>
          <p:cNvCxnSpPr/>
          <p:nvPr/>
        </p:nvCxnSpPr>
        <p:spPr>
          <a:xfrm>
            <a:off x="7738125" y="5346000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6" name="Google Shape;66;p1"/>
          <p:cNvCxnSpPr/>
          <p:nvPr/>
        </p:nvCxnSpPr>
        <p:spPr>
          <a:xfrm flipH="1" rot="10800000">
            <a:off x="7738125" y="1845562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7" name="Google Shape;67;p1"/>
          <p:cNvCxnSpPr/>
          <p:nvPr/>
        </p:nvCxnSpPr>
        <p:spPr>
          <a:xfrm>
            <a:off x="9488344" y="3595781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8" name="Google Shape;68;p1"/>
          <p:cNvCxnSpPr/>
          <p:nvPr/>
        </p:nvCxnSpPr>
        <p:spPr>
          <a:xfrm flipH="1" rot="10800000">
            <a:off x="11238563" y="3595781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9" name="Google Shape;69;p1"/>
          <p:cNvCxnSpPr/>
          <p:nvPr/>
        </p:nvCxnSpPr>
        <p:spPr>
          <a:xfrm>
            <a:off x="11238563" y="5346000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0" name="Google Shape;70;p1"/>
          <p:cNvCxnSpPr/>
          <p:nvPr/>
        </p:nvCxnSpPr>
        <p:spPr>
          <a:xfrm flipH="1" rot="10800000">
            <a:off x="9488344" y="5346000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1" name="Google Shape;71;p1"/>
          <p:cNvCxnSpPr/>
          <p:nvPr/>
        </p:nvCxnSpPr>
        <p:spPr>
          <a:xfrm>
            <a:off x="9488344" y="1845562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2" name="Google Shape;72;p1"/>
          <p:cNvCxnSpPr/>
          <p:nvPr/>
        </p:nvCxnSpPr>
        <p:spPr>
          <a:xfrm>
            <a:off x="12988781" y="1845562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3" name="Google Shape;73;p1"/>
          <p:cNvCxnSpPr/>
          <p:nvPr/>
        </p:nvCxnSpPr>
        <p:spPr>
          <a:xfrm>
            <a:off x="9488344" y="7096219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4" name="Google Shape;74;p1"/>
          <p:cNvCxnSpPr/>
          <p:nvPr/>
        </p:nvCxnSpPr>
        <p:spPr>
          <a:xfrm>
            <a:off x="12988781" y="7096219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5" name="Google Shape;75;p1"/>
          <p:cNvCxnSpPr/>
          <p:nvPr/>
        </p:nvCxnSpPr>
        <p:spPr>
          <a:xfrm>
            <a:off x="7738125" y="3595781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6" name="Google Shape;76;p1"/>
          <p:cNvCxnSpPr/>
          <p:nvPr/>
        </p:nvCxnSpPr>
        <p:spPr>
          <a:xfrm>
            <a:off x="12988781" y="3595781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7" name="Google Shape;77;p1"/>
          <p:cNvCxnSpPr/>
          <p:nvPr/>
        </p:nvCxnSpPr>
        <p:spPr>
          <a:xfrm>
            <a:off x="7738125" y="7096219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8" name="Google Shape;78;p1"/>
          <p:cNvCxnSpPr/>
          <p:nvPr/>
        </p:nvCxnSpPr>
        <p:spPr>
          <a:xfrm>
            <a:off x="12988781" y="7096219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79" name="Google Shape;79;p1"/>
          <p:cNvSpPr/>
          <p:nvPr/>
        </p:nvSpPr>
        <p:spPr>
          <a:xfrm>
            <a:off x="8116744" y="476992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einen Fehler gefunden?</a:t>
            </a:r>
            <a:endParaRPr/>
          </a:p>
        </p:txBody>
      </p:sp>
      <p:sp>
        <p:nvSpPr>
          <p:cNvPr id="80" name="Google Shape;80;p1"/>
          <p:cNvSpPr/>
          <p:nvPr/>
        </p:nvSpPr>
        <p:spPr>
          <a:xfrm rot="-5400000">
            <a:off x="9519490" y="3367181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einen Sporttrick gelernt?</a:t>
            </a:r>
            <a:endParaRPr/>
          </a:p>
        </p:txBody>
      </p:sp>
      <p:sp>
        <p:nvSpPr>
          <p:cNvPr id="81" name="Google Shape;81;p1"/>
          <p:cNvSpPr/>
          <p:nvPr/>
        </p:nvSpPr>
        <p:spPr>
          <a:xfrm rot="5400000">
            <a:off x="10214434" y="3367181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einen Streit geschlichtet?</a:t>
            </a:r>
            <a:endParaRPr/>
          </a:p>
        </p:txBody>
      </p:sp>
      <p:sp>
        <p:nvSpPr>
          <p:cNvPr id="82" name="Google Shape;82;p1"/>
          <p:cNvSpPr/>
          <p:nvPr/>
        </p:nvSpPr>
        <p:spPr>
          <a:xfrm>
            <a:off x="11617181" y="476992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jemandem etwas erklärt?</a:t>
            </a:r>
            <a:endParaRPr/>
          </a:p>
        </p:txBody>
      </p:sp>
      <p:sp>
        <p:nvSpPr>
          <p:cNvPr id="83" name="Google Shape;83;p1"/>
          <p:cNvSpPr/>
          <p:nvPr/>
        </p:nvSpPr>
        <p:spPr>
          <a:xfrm rot="10800000">
            <a:off x="11617181" y="5464872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Tiere genau beobachtet?</a:t>
            </a:r>
            <a:endParaRPr/>
          </a:p>
        </p:txBody>
      </p:sp>
      <p:sp>
        <p:nvSpPr>
          <p:cNvPr id="84" name="Google Shape;84;p1"/>
          <p:cNvSpPr/>
          <p:nvPr/>
        </p:nvSpPr>
        <p:spPr>
          <a:xfrm rot="5400000">
            <a:off x="10214434" y="686761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dich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selbst beruhigt?</a:t>
            </a:r>
            <a:endParaRPr/>
          </a:p>
        </p:txBody>
      </p:sp>
      <p:sp>
        <p:nvSpPr>
          <p:cNvPr id="85" name="Google Shape;85;p1"/>
          <p:cNvSpPr/>
          <p:nvPr/>
        </p:nvSpPr>
        <p:spPr>
          <a:xfrm rot="-5400000">
            <a:off x="9519490" y="686761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eine Karte gezeichnet?</a:t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 rot="10800000">
            <a:off x="8116744" y="5464872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Hast du schon einmal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einen Rhythmus getrommelt?</a:t>
            </a:r>
            <a:endParaRPr/>
          </a:p>
        </p:txBody>
      </p:sp>
      <p:sp>
        <p:nvSpPr>
          <p:cNvPr id="87" name="Google Shape;87;p1"/>
          <p:cNvSpPr/>
          <p:nvPr/>
        </p:nvSpPr>
        <p:spPr>
          <a:xfrm>
            <a:off x="7738125" y="1845562"/>
            <a:ext cx="7000875" cy="7000875"/>
          </a:xfrm>
          <a:prstGeom prst="rect">
            <a:avLst/>
          </a:prstGeom>
          <a:noFill/>
          <a:ln cap="flat" cmpd="sng" w="30475">
            <a:solidFill>
              <a:srgbClr val="2F6F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/>
          <p:nvPr/>
        </p:nvSpPr>
        <p:spPr>
          <a:xfrm>
            <a:off x="381000" y="1845562"/>
            <a:ext cx="7000875" cy="7000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"/>
          <p:cNvSpPr/>
          <p:nvPr/>
        </p:nvSpPr>
        <p:spPr>
          <a:xfrm>
            <a:off x="381000" y="3595781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0" y="1750219"/>
                </a:moveTo>
                <a:lnTo>
                  <a:pt x="1750219" y="0"/>
                </a:lnTo>
                <a:lnTo>
                  <a:pt x="3500438" y="17502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5" name="Google Shape;95;p2"/>
          <p:cNvSpPr/>
          <p:nvPr/>
        </p:nvSpPr>
        <p:spPr>
          <a:xfrm>
            <a:off x="2131219" y="1845562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1750219" y="0"/>
                </a:moveTo>
                <a:lnTo>
                  <a:pt x="0" y="1750219"/>
                </a:lnTo>
                <a:lnTo>
                  <a:pt x="1750219" y="35004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6" name="Google Shape;96;p2"/>
          <p:cNvSpPr/>
          <p:nvPr/>
        </p:nvSpPr>
        <p:spPr>
          <a:xfrm>
            <a:off x="3881438" y="1845562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0" y="0"/>
                </a:moveTo>
                <a:lnTo>
                  <a:pt x="1750219" y="1750219"/>
                </a:lnTo>
                <a:lnTo>
                  <a:pt x="0" y="35004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7" name="Google Shape;97;p2"/>
          <p:cNvSpPr/>
          <p:nvPr/>
        </p:nvSpPr>
        <p:spPr>
          <a:xfrm>
            <a:off x="3881438" y="3595781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3500438" y="1750219"/>
                </a:moveTo>
                <a:lnTo>
                  <a:pt x="1750219" y="0"/>
                </a:lnTo>
                <a:lnTo>
                  <a:pt x="0" y="17502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8" name="Google Shape;98;p2"/>
          <p:cNvSpPr/>
          <p:nvPr/>
        </p:nvSpPr>
        <p:spPr>
          <a:xfrm>
            <a:off x="3881438" y="5346000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3500438" y="0"/>
                </a:moveTo>
                <a:lnTo>
                  <a:pt x="1750219" y="17502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9" name="Google Shape;99;p2"/>
          <p:cNvSpPr/>
          <p:nvPr/>
        </p:nvSpPr>
        <p:spPr>
          <a:xfrm>
            <a:off x="3881438" y="5346000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0" y="3500438"/>
                </a:moveTo>
                <a:lnTo>
                  <a:pt x="1750219" y="17502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00" name="Google Shape;100;p2"/>
          <p:cNvSpPr/>
          <p:nvPr/>
        </p:nvSpPr>
        <p:spPr>
          <a:xfrm>
            <a:off x="2131219" y="5346000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1750219" y="3500438"/>
                </a:moveTo>
                <a:lnTo>
                  <a:pt x="0" y="1750219"/>
                </a:lnTo>
                <a:lnTo>
                  <a:pt x="175021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01" name="Google Shape;101;p2"/>
          <p:cNvSpPr/>
          <p:nvPr/>
        </p:nvSpPr>
        <p:spPr>
          <a:xfrm>
            <a:off x="381000" y="5346000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0" y="0"/>
                </a:moveTo>
                <a:lnTo>
                  <a:pt x="1750219" y="1750219"/>
                </a:lnTo>
                <a:lnTo>
                  <a:pt x="350043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cxnSp>
        <p:nvCxnSpPr>
          <p:cNvPr id="102" name="Google Shape;102;p2"/>
          <p:cNvCxnSpPr/>
          <p:nvPr/>
        </p:nvCxnSpPr>
        <p:spPr>
          <a:xfrm>
            <a:off x="3881438" y="1845562"/>
            <a:ext cx="9525" cy="700087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3" name="Google Shape;103;p2"/>
          <p:cNvCxnSpPr/>
          <p:nvPr/>
        </p:nvCxnSpPr>
        <p:spPr>
          <a:xfrm>
            <a:off x="381000" y="5346000"/>
            <a:ext cx="7000875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4" name="Google Shape;104;p2"/>
          <p:cNvCxnSpPr/>
          <p:nvPr/>
        </p:nvCxnSpPr>
        <p:spPr>
          <a:xfrm>
            <a:off x="3881438" y="1845562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5" name="Google Shape;105;p2"/>
          <p:cNvCxnSpPr/>
          <p:nvPr/>
        </p:nvCxnSpPr>
        <p:spPr>
          <a:xfrm flipH="1" rot="10800000">
            <a:off x="3881438" y="5346000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6" name="Google Shape;106;p2"/>
          <p:cNvCxnSpPr/>
          <p:nvPr/>
        </p:nvCxnSpPr>
        <p:spPr>
          <a:xfrm>
            <a:off x="381000" y="5346000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7" name="Google Shape;107;p2"/>
          <p:cNvCxnSpPr/>
          <p:nvPr/>
        </p:nvCxnSpPr>
        <p:spPr>
          <a:xfrm flipH="1" rot="10800000">
            <a:off x="381000" y="1845562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8" name="Google Shape;108;p2"/>
          <p:cNvCxnSpPr/>
          <p:nvPr/>
        </p:nvCxnSpPr>
        <p:spPr>
          <a:xfrm>
            <a:off x="2131219" y="3595781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9" name="Google Shape;109;p2"/>
          <p:cNvCxnSpPr/>
          <p:nvPr/>
        </p:nvCxnSpPr>
        <p:spPr>
          <a:xfrm flipH="1" rot="10800000">
            <a:off x="3881438" y="3595781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0" name="Google Shape;110;p2"/>
          <p:cNvCxnSpPr/>
          <p:nvPr/>
        </p:nvCxnSpPr>
        <p:spPr>
          <a:xfrm>
            <a:off x="3881438" y="5346000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1" name="Google Shape;111;p2"/>
          <p:cNvCxnSpPr/>
          <p:nvPr/>
        </p:nvCxnSpPr>
        <p:spPr>
          <a:xfrm flipH="1" rot="10800000">
            <a:off x="2131219" y="5346000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2" name="Google Shape;112;p2"/>
          <p:cNvCxnSpPr/>
          <p:nvPr/>
        </p:nvCxnSpPr>
        <p:spPr>
          <a:xfrm>
            <a:off x="2131219" y="1845562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3" name="Google Shape;113;p2"/>
          <p:cNvCxnSpPr/>
          <p:nvPr/>
        </p:nvCxnSpPr>
        <p:spPr>
          <a:xfrm>
            <a:off x="5631656" y="1845562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4" name="Google Shape;114;p2"/>
          <p:cNvCxnSpPr/>
          <p:nvPr/>
        </p:nvCxnSpPr>
        <p:spPr>
          <a:xfrm>
            <a:off x="2131219" y="7096219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5" name="Google Shape;115;p2"/>
          <p:cNvCxnSpPr/>
          <p:nvPr/>
        </p:nvCxnSpPr>
        <p:spPr>
          <a:xfrm>
            <a:off x="5631656" y="7096219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6" name="Google Shape;116;p2"/>
          <p:cNvCxnSpPr/>
          <p:nvPr/>
        </p:nvCxnSpPr>
        <p:spPr>
          <a:xfrm>
            <a:off x="381000" y="3595781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7" name="Google Shape;117;p2"/>
          <p:cNvCxnSpPr/>
          <p:nvPr/>
        </p:nvCxnSpPr>
        <p:spPr>
          <a:xfrm>
            <a:off x="5631656" y="3595781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8" name="Google Shape;118;p2"/>
          <p:cNvCxnSpPr/>
          <p:nvPr/>
        </p:nvCxnSpPr>
        <p:spPr>
          <a:xfrm>
            <a:off x="381000" y="7096219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9" name="Google Shape;119;p2"/>
          <p:cNvCxnSpPr/>
          <p:nvPr/>
        </p:nvCxnSpPr>
        <p:spPr>
          <a:xfrm>
            <a:off x="5631656" y="7096219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20" name="Google Shape;120;p2"/>
          <p:cNvSpPr/>
          <p:nvPr/>
        </p:nvSpPr>
        <p:spPr>
          <a:xfrm>
            <a:off x="759619" y="476992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21" name="Google Shape;121;p2"/>
          <p:cNvSpPr/>
          <p:nvPr/>
        </p:nvSpPr>
        <p:spPr>
          <a:xfrm rot="-5400000">
            <a:off x="2162366" y="3367181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22" name="Google Shape;122;p2"/>
          <p:cNvSpPr/>
          <p:nvPr/>
        </p:nvSpPr>
        <p:spPr>
          <a:xfrm rot="5400000">
            <a:off x="2857310" y="3367181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23" name="Google Shape;123;p2"/>
          <p:cNvSpPr/>
          <p:nvPr/>
        </p:nvSpPr>
        <p:spPr>
          <a:xfrm>
            <a:off x="4260056" y="476992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24" name="Google Shape;124;p2"/>
          <p:cNvSpPr/>
          <p:nvPr/>
        </p:nvSpPr>
        <p:spPr>
          <a:xfrm rot="10800000">
            <a:off x="4260056" y="5464872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25" name="Google Shape;125;p2"/>
          <p:cNvSpPr/>
          <p:nvPr/>
        </p:nvSpPr>
        <p:spPr>
          <a:xfrm rot="5400000">
            <a:off x="2857310" y="686761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26" name="Google Shape;126;p2"/>
          <p:cNvSpPr/>
          <p:nvPr/>
        </p:nvSpPr>
        <p:spPr>
          <a:xfrm rot="-5400000">
            <a:off x="2162366" y="686761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27" name="Google Shape;127;p2"/>
          <p:cNvSpPr/>
          <p:nvPr/>
        </p:nvSpPr>
        <p:spPr>
          <a:xfrm rot="10800000">
            <a:off x="759619" y="5464872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28" name="Google Shape;128;p2"/>
          <p:cNvSpPr/>
          <p:nvPr/>
        </p:nvSpPr>
        <p:spPr>
          <a:xfrm>
            <a:off x="381000" y="1845562"/>
            <a:ext cx="7000875" cy="7000875"/>
          </a:xfrm>
          <a:prstGeom prst="rect">
            <a:avLst/>
          </a:prstGeom>
          <a:noFill/>
          <a:ln cap="flat" cmpd="sng" w="30475">
            <a:solidFill>
              <a:srgbClr val="2F6F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"/>
          <p:cNvSpPr/>
          <p:nvPr/>
        </p:nvSpPr>
        <p:spPr>
          <a:xfrm>
            <a:off x="7738125" y="1845562"/>
            <a:ext cx="7000875" cy="7000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"/>
          <p:cNvSpPr/>
          <p:nvPr/>
        </p:nvSpPr>
        <p:spPr>
          <a:xfrm>
            <a:off x="7738125" y="3595781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0" y="1750219"/>
                </a:moveTo>
                <a:lnTo>
                  <a:pt x="1750219" y="0"/>
                </a:lnTo>
                <a:lnTo>
                  <a:pt x="3500438" y="17502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1" name="Google Shape;131;p2"/>
          <p:cNvSpPr/>
          <p:nvPr/>
        </p:nvSpPr>
        <p:spPr>
          <a:xfrm>
            <a:off x="9488344" y="1845562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1750219" y="0"/>
                </a:moveTo>
                <a:lnTo>
                  <a:pt x="0" y="1750219"/>
                </a:lnTo>
                <a:lnTo>
                  <a:pt x="1750219" y="35004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2" name="Google Shape;132;p2"/>
          <p:cNvSpPr/>
          <p:nvPr/>
        </p:nvSpPr>
        <p:spPr>
          <a:xfrm>
            <a:off x="11238563" y="1845562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0" y="0"/>
                </a:moveTo>
                <a:lnTo>
                  <a:pt x="1750219" y="1750219"/>
                </a:lnTo>
                <a:lnTo>
                  <a:pt x="0" y="35004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3" name="Google Shape;133;p2"/>
          <p:cNvSpPr/>
          <p:nvPr/>
        </p:nvSpPr>
        <p:spPr>
          <a:xfrm>
            <a:off x="11238563" y="3595781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3500438" y="1750219"/>
                </a:moveTo>
                <a:lnTo>
                  <a:pt x="1750219" y="0"/>
                </a:lnTo>
                <a:lnTo>
                  <a:pt x="0" y="17502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4" name="Google Shape;134;p2"/>
          <p:cNvSpPr/>
          <p:nvPr/>
        </p:nvSpPr>
        <p:spPr>
          <a:xfrm>
            <a:off x="11238563" y="5346000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3500438" y="0"/>
                </a:moveTo>
                <a:lnTo>
                  <a:pt x="1750219" y="17502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5" name="Google Shape;135;p2"/>
          <p:cNvSpPr/>
          <p:nvPr/>
        </p:nvSpPr>
        <p:spPr>
          <a:xfrm>
            <a:off x="11238563" y="5346000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0" y="3500438"/>
                </a:moveTo>
                <a:lnTo>
                  <a:pt x="1750219" y="17502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6" name="Google Shape;136;p2"/>
          <p:cNvSpPr/>
          <p:nvPr/>
        </p:nvSpPr>
        <p:spPr>
          <a:xfrm>
            <a:off x="9488344" y="5346000"/>
            <a:ext cx="1750219" cy="3500438"/>
          </a:xfrm>
          <a:custGeom>
            <a:rect b="b" l="l" r="r" t="t"/>
            <a:pathLst>
              <a:path extrusionOk="0" h="3500438" w="1750219">
                <a:moveTo>
                  <a:pt x="1750219" y="3500438"/>
                </a:moveTo>
                <a:lnTo>
                  <a:pt x="0" y="1750219"/>
                </a:lnTo>
                <a:lnTo>
                  <a:pt x="175021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7" name="Google Shape;137;p2"/>
          <p:cNvSpPr/>
          <p:nvPr/>
        </p:nvSpPr>
        <p:spPr>
          <a:xfrm>
            <a:off x="7738125" y="5346000"/>
            <a:ext cx="3500438" cy="1750219"/>
          </a:xfrm>
          <a:custGeom>
            <a:rect b="b" l="l" r="r" t="t"/>
            <a:pathLst>
              <a:path extrusionOk="0" h="1750219" w="3500438">
                <a:moveTo>
                  <a:pt x="0" y="0"/>
                </a:moveTo>
                <a:lnTo>
                  <a:pt x="1750219" y="1750219"/>
                </a:lnTo>
                <a:lnTo>
                  <a:pt x="350043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cxnSp>
        <p:nvCxnSpPr>
          <p:cNvPr id="138" name="Google Shape;138;p2"/>
          <p:cNvCxnSpPr/>
          <p:nvPr/>
        </p:nvCxnSpPr>
        <p:spPr>
          <a:xfrm>
            <a:off x="11238563" y="1845562"/>
            <a:ext cx="9525" cy="700087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39" name="Google Shape;139;p2"/>
          <p:cNvCxnSpPr/>
          <p:nvPr/>
        </p:nvCxnSpPr>
        <p:spPr>
          <a:xfrm>
            <a:off x="7738125" y="5346000"/>
            <a:ext cx="7000875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0" name="Google Shape;140;p2"/>
          <p:cNvCxnSpPr/>
          <p:nvPr/>
        </p:nvCxnSpPr>
        <p:spPr>
          <a:xfrm>
            <a:off x="11238563" y="1845562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1" name="Google Shape;141;p2"/>
          <p:cNvCxnSpPr/>
          <p:nvPr/>
        </p:nvCxnSpPr>
        <p:spPr>
          <a:xfrm flipH="1" rot="10800000">
            <a:off x="11238563" y="5346000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2" name="Google Shape;142;p2"/>
          <p:cNvCxnSpPr/>
          <p:nvPr/>
        </p:nvCxnSpPr>
        <p:spPr>
          <a:xfrm>
            <a:off x="7738125" y="5346000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3" name="Google Shape;143;p2"/>
          <p:cNvCxnSpPr/>
          <p:nvPr/>
        </p:nvCxnSpPr>
        <p:spPr>
          <a:xfrm flipH="1" rot="10800000">
            <a:off x="7738125" y="1845562"/>
            <a:ext cx="3500438" cy="3500438"/>
          </a:xfrm>
          <a:prstGeom prst="straightConnector1">
            <a:avLst/>
          </a:prstGeom>
          <a:noFill/>
          <a:ln cap="flat" cmpd="sng" w="15700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4" name="Google Shape;144;p2"/>
          <p:cNvCxnSpPr/>
          <p:nvPr/>
        </p:nvCxnSpPr>
        <p:spPr>
          <a:xfrm>
            <a:off x="9488344" y="3595781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5" name="Google Shape;145;p2"/>
          <p:cNvCxnSpPr/>
          <p:nvPr/>
        </p:nvCxnSpPr>
        <p:spPr>
          <a:xfrm flipH="1" rot="10800000">
            <a:off x="11238563" y="3595781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6" name="Google Shape;146;p2"/>
          <p:cNvCxnSpPr/>
          <p:nvPr/>
        </p:nvCxnSpPr>
        <p:spPr>
          <a:xfrm>
            <a:off x="11238563" y="5346000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7" name="Google Shape;147;p2"/>
          <p:cNvCxnSpPr/>
          <p:nvPr/>
        </p:nvCxnSpPr>
        <p:spPr>
          <a:xfrm flipH="1" rot="10800000">
            <a:off x="9488344" y="5346000"/>
            <a:ext cx="1750219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8" name="Google Shape;148;p2"/>
          <p:cNvCxnSpPr/>
          <p:nvPr/>
        </p:nvCxnSpPr>
        <p:spPr>
          <a:xfrm>
            <a:off x="9488344" y="1845562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9" name="Google Shape;149;p2"/>
          <p:cNvCxnSpPr/>
          <p:nvPr/>
        </p:nvCxnSpPr>
        <p:spPr>
          <a:xfrm>
            <a:off x="12988781" y="1845562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0" name="Google Shape;150;p2"/>
          <p:cNvCxnSpPr/>
          <p:nvPr/>
        </p:nvCxnSpPr>
        <p:spPr>
          <a:xfrm>
            <a:off x="9488344" y="7096219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1" name="Google Shape;151;p2"/>
          <p:cNvCxnSpPr/>
          <p:nvPr/>
        </p:nvCxnSpPr>
        <p:spPr>
          <a:xfrm>
            <a:off x="12988781" y="7096219"/>
            <a:ext cx="9525" cy="1750219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2" name="Google Shape;152;p2"/>
          <p:cNvCxnSpPr/>
          <p:nvPr/>
        </p:nvCxnSpPr>
        <p:spPr>
          <a:xfrm>
            <a:off x="7738125" y="3595781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3" name="Google Shape;153;p2"/>
          <p:cNvCxnSpPr/>
          <p:nvPr/>
        </p:nvCxnSpPr>
        <p:spPr>
          <a:xfrm>
            <a:off x="12988781" y="3595781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4" name="Google Shape;154;p2"/>
          <p:cNvCxnSpPr/>
          <p:nvPr/>
        </p:nvCxnSpPr>
        <p:spPr>
          <a:xfrm>
            <a:off x="7738125" y="7096219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5" name="Google Shape;155;p2"/>
          <p:cNvCxnSpPr/>
          <p:nvPr/>
        </p:nvCxnSpPr>
        <p:spPr>
          <a:xfrm>
            <a:off x="12988781" y="7096219"/>
            <a:ext cx="1750219" cy="9525"/>
          </a:xfrm>
          <a:prstGeom prst="straightConnector1">
            <a:avLst/>
          </a:prstGeom>
          <a:noFill/>
          <a:ln cap="flat" cmpd="sng" w="11425">
            <a:solidFill>
              <a:srgbClr val="2F6F73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56" name="Google Shape;156;p2"/>
          <p:cNvSpPr/>
          <p:nvPr/>
        </p:nvSpPr>
        <p:spPr>
          <a:xfrm>
            <a:off x="8116744" y="476992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57" name="Google Shape;157;p2"/>
          <p:cNvSpPr/>
          <p:nvPr/>
        </p:nvSpPr>
        <p:spPr>
          <a:xfrm rot="-5400000">
            <a:off x="9519490" y="3367181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58" name="Google Shape;158;p2"/>
          <p:cNvSpPr/>
          <p:nvPr/>
        </p:nvSpPr>
        <p:spPr>
          <a:xfrm rot="5400000">
            <a:off x="10214434" y="3367181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59" name="Google Shape;159;p2"/>
          <p:cNvSpPr/>
          <p:nvPr/>
        </p:nvSpPr>
        <p:spPr>
          <a:xfrm>
            <a:off x="11617181" y="476992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60" name="Google Shape;160;p2"/>
          <p:cNvSpPr/>
          <p:nvPr/>
        </p:nvSpPr>
        <p:spPr>
          <a:xfrm rot="10800000">
            <a:off x="11617181" y="5464872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61" name="Google Shape;161;p2"/>
          <p:cNvSpPr/>
          <p:nvPr/>
        </p:nvSpPr>
        <p:spPr>
          <a:xfrm rot="5400000">
            <a:off x="10214434" y="686761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62" name="Google Shape;162;p2"/>
          <p:cNvSpPr/>
          <p:nvPr/>
        </p:nvSpPr>
        <p:spPr>
          <a:xfrm rot="-5400000">
            <a:off x="9519490" y="6867618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63" name="Google Shape;163;p2"/>
          <p:cNvSpPr/>
          <p:nvPr/>
        </p:nvSpPr>
        <p:spPr>
          <a:xfrm rot="10800000">
            <a:off x="8116744" y="5464872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1200">
                <a:solidFill>
                  <a:srgbClr val="2F6F73"/>
                </a:solidFill>
                <a:latin typeface="Arial"/>
                <a:ea typeface="Arial"/>
                <a:cs typeface="Arial"/>
                <a:sym typeface="Arial"/>
              </a:rPr>
              <a:t>Frage einfügen</a:t>
            </a:r>
            <a:endParaRPr/>
          </a:p>
        </p:txBody>
      </p:sp>
      <p:sp>
        <p:nvSpPr>
          <p:cNvPr id="164" name="Google Shape;164;p2"/>
          <p:cNvSpPr/>
          <p:nvPr/>
        </p:nvSpPr>
        <p:spPr>
          <a:xfrm>
            <a:off x="7738125" y="1845562"/>
            <a:ext cx="7000875" cy="7000875"/>
          </a:xfrm>
          <a:prstGeom prst="rect">
            <a:avLst/>
          </a:prstGeom>
          <a:noFill/>
          <a:ln cap="flat" cmpd="sng" w="30475">
            <a:solidFill>
              <a:srgbClr val="2F6F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