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«Vorhin habt ihr erzählt, was ihr schon alles gemacht habt. Jetzt geht es darum, was ihr gerne macht.»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Beispielzeile gemeinsam lesen. Jedem Kind eine Startkarte zuweisen, damit sich keine Trauben bilden. «Weiss nicht» ist eine gute Antwort.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Rückseite des Laufblatts. Danach freiwilliges Blitzlicht: «Eine Tätigkeit, die du magst, und warum.» Laufblatt für 1.3 aufbewahren.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Reservefolie.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1.2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jpeg"/><Relationship Id="rId8" Type="http://schemas.openxmlformats.org/officeDocument/2006/relationships/image" Target="../media/image-4-8.jpeg"/><Relationship Id="rId9" Type="http://schemas.openxmlformats.org/officeDocument/2006/relationships/image" Target="../media/image-4-9.jpeg"/><Relationship Id="rId10" Type="http://schemas.openxmlformats.org/officeDocument/2006/relationships/image" Target="../media/image-4-10.jpeg"/><Relationship Id="rId11" Type="http://schemas.openxmlformats.org/officeDocument/2006/relationships/image" Target="../media/image-4-11.jpeg"/><Relationship Id="rId12" Type="http://schemas.openxmlformats.org/officeDocument/2006/relationships/image" Target="../media/image-4-12.jpeg"/><Relationship Id="rId13" Type="http://schemas.openxmlformats.org/officeDocument/2006/relationships/image" Target="../media/image-4-13.jpeg"/><Relationship Id="rId14" Type="http://schemas.openxmlformats.org/officeDocument/2006/relationships/image" Target="../media/image-4-14.jpeg"/><Relationship Id="rId15" Type="http://schemas.openxmlformats.org/officeDocument/2006/relationships/image" Target="../media/image-4-15.jpeg"/><Relationship Id="rId16" Type="http://schemas.openxmlformats.org/officeDocument/2006/relationships/image" Target="../media/image-4-16.jpeg"/><Relationship Id="rId17" Type="http://schemas.openxmlformats.org/officeDocument/2006/relationships/slideLayout" Target="../slideLayouts/slideLayout3.xml"/><Relationship Id="rId18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1.2 · Teil 1 · Ich im Zentrum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Was mag ich Karten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Was machst du gern?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So geht es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allein · 14'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78308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67335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Geh durch den Raum und schau jede Karte genau an.</a:t>
            </a:r>
            <a:endParaRPr lang="de-CH" sz="2100" dirty="0"/>
          </a:p>
        </p:txBody>
      </p:sp>
      <p:sp>
        <p:nvSpPr>
          <p:cNvPr id="8" name="Nummer 2"/>
          <p:cNvSpPr/>
          <p:nvPr/>
        </p:nvSpPr>
        <p:spPr>
          <a:xfrm>
            <a:off x="640080" y="265176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651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54203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Mach pro Karte ein Kreuz bei «mag ich», «mag ich nicht» oder «weiss nicht».</a:t>
            </a:r>
            <a:endParaRPr lang="de-CH" sz="2100" dirty="0"/>
          </a:p>
        </p:txBody>
      </p:sp>
      <p:sp>
        <p:nvSpPr>
          <p:cNvPr id="11" name="Nummer 3"/>
          <p:cNvSpPr/>
          <p:nvPr/>
        </p:nvSpPr>
        <p:spPr>
          <a:xfrm>
            <a:off x="640080" y="35204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5204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41071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Die Spalte «Fähigkeitsfenster» bleibt noch leer.</a:t>
            </a:r>
            <a:endParaRPr lang="de-CH" sz="21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4617720"/>
          <a:ext cx="1088136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4023360"/>
                <a:gridCol w="1325880"/>
                <a:gridCol w="1463040"/>
                <a:gridCol w="1325880"/>
                <a:gridCol w="210312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de-CH" sz="1600" b="1" dirty="0">
                          <a:solidFill>
                            <a:srgbClr val="1E3A5F"/>
                          </a:solidFill>
                        </a:rPr>
                        <a:t>Nr</a:t>
                      </a:r>
                      <a:endParaRPr lang="de-CH" sz="16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CE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CH" sz="1600" b="1" dirty="0">
                          <a:solidFill>
                            <a:srgbClr val="1E3A5F"/>
                          </a:solidFill>
                        </a:rPr>
                        <a:t>Tätigkeit auf der Karte</a:t>
                      </a:r>
                      <a:endParaRPr lang="de-CH" sz="16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C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de-CH" sz="1600" b="1" dirty="0">
                          <a:solidFill>
                            <a:srgbClr val="1E3A5F"/>
                          </a:solidFill>
                        </a:rPr>
                        <a:t>mag ich</a:t>
                      </a:r>
                      <a:endParaRPr lang="de-CH" sz="16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C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de-CH" sz="1600" b="1" dirty="0">
                          <a:solidFill>
                            <a:srgbClr val="1E3A5F"/>
                          </a:solidFill>
                        </a:rPr>
                        <a:t>mag ich nicht</a:t>
                      </a:r>
                      <a:endParaRPr lang="de-CH" sz="16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C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de-CH" sz="1600" b="1" dirty="0">
                          <a:solidFill>
                            <a:srgbClr val="1E3A5F"/>
                          </a:solidFill>
                        </a:rPr>
                        <a:t>weiss nicht</a:t>
                      </a:r>
                      <a:endParaRPr lang="de-CH" sz="16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C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de-CH" sz="1600" b="1" dirty="0">
                          <a:solidFill>
                            <a:srgbClr val="1E3A5F"/>
                          </a:solidFill>
                        </a:rPr>
                        <a:t>Fähigkeitsfenster</a:t>
                      </a:r>
                      <a:endParaRPr lang="de-CH" sz="16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CE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de-CH" sz="1800" b="1" dirty="0">
                          <a:solidFill>
                            <a:srgbClr val="6B6B6B"/>
                          </a:solidFill>
                        </a:rPr>
                        <a:t>B</a:t>
                      </a:r>
                      <a:endParaRPr lang="de-CH" sz="18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CH" sz="1800" i="1" dirty="0">
                          <a:solidFill>
                            <a:srgbClr val="6B6B6B"/>
                          </a:solidFill>
                        </a:rPr>
                        <a:t>Beispiel: Einen Kuchen backen</a:t>
                      </a:r>
                      <a:endParaRPr lang="de-CH" sz="18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de-CH" sz="2200" b="1" dirty="0">
                          <a:solidFill>
                            <a:srgbClr val="263133"/>
                          </a:solidFill>
                        </a:rPr>
                        <a:t>✗</a:t>
                      </a:r>
                      <a:endParaRPr lang="de-CH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de-CH" sz="1800" dirty="0">
                          <a:solidFill>
                            <a:srgbClr val="2F6F73"/>
                          </a:solidFill>
                        </a:rPr>
                        <a:t>○</a:t>
                      </a:r>
                      <a:endParaRPr lang="de-CH" sz="18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de-CH" sz="1800" dirty="0">
                          <a:solidFill>
                            <a:srgbClr val="2F6F73"/>
                          </a:solidFill>
                        </a:rPr>
                        <a:t>○</a:t>
                      </a:r>
                      <a:endParaRPr lang="de-CH" sz="18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de-CH" sz="18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7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7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8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2</a:t>
            </a:fld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Genauer hingeschaut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Wähle zwei Tätigkeiten, die du magst.</a:t>
            </a:r>
            <a:endParaRPr lang="de-CH" sz="1800" dirty="0"/>
          </a:p>
        </p:txBody>
      </p:sp>
      <p:sp>
        <p:nvSpPr>
          <p:cNvPr id="4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allein · 6'</a:t>
            </a:r>
            <a:endParaRPr lang="de-CH" sz="1400" dirty="0"/>
          </a:p>
        </p:txBody>
      </p:sp>
      <p:sp>
        <p:nvSpPr>
          <p:cNvPr id="6" name="Karte"/>
          <p:cNvSpPr/>
          <p:nvPr/>
        </p:nvSpPr>
        <p:spPr>
          <a:xfrm>
            <a:off x="640080" y="1920240"/>
            <a:ext cx="5303520" cy="2011680"/>
          </a:xfrm>
          <a:prstGeom prst="roundRect">
            <a:avLst>
              <a:gd name="adj" fmla="val 8182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4572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800" b="1" dirty="0">
                <a:solidFill>
                  <a:srgbClr val="2F6F73"/>
                </a:solidFill>
              </a:rPr>
              <a:t>Was genau magst du daran?</a:t>
            </a:r>
            <a:endParaRPr lang="de-CH" sz="2800" dirty="0"/>
          </a:p>
        </p:txBody>
      </p:sp>
      <p:sp>
        <p:nvSpPr>
          <p:cNvPr id="8" name="Karte"/>
          <p:cNvSpPr/>
          <p:nvPr/>
        </p:nvSpPr>
        <p:spPr>
          <a:xfrm>
            <a:off x="6263640" y="1920240"/>
            <a:ext cx="5303520" cy="2011680"/>
          </a:xfrm>
          <a:prstGeom prst="roundRect">
            <a:avLst>
              <a:gd name="adj" fmla="val 8182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629400" y="2194560"/>
            <a:ext cx="4572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800" b="1" dirty="0">
                <a:solidFill>
                  <a:srgbClr val="2F6F73"/>
                </a:solidFill>
              </a:rPr>
              <a:t>Wo hast du das schon erlebt?</a:t>
            </a:r>
            <a:endParaRPr lang="de-CH" sz="2800" dirty="0"/>
          </a:p>
        </p:txBody>
      </p:sp>
      <p:sp>
        <p:nvSpPr>
          <p:cNvPr id="10" name="Karte"/>
          <p:cNvSpPr/>
          <p:nvPr/>
        </p:nvSpPr>
        <p:spPr>
          <a:xfrm>
            <a:off x="640080" y="4251960"/>
            <a:ext cx="10927080" cy="1691640"/>
          </a:xfrm>
          <a:prstGeom prst="roundRect">
            <a:avLst>
              <a:gd name="adj" fmla="val 9730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14400" y="438912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So könnte es aussehen  </a:t>
            </a:r>
            <a:pPr indent="0" marL="0">
              <a:buNone/>
            </a:pPr>
            <a:r>
              <a:rPr lang="de-CH" sz="1900" b="1" dirty="0">
                <a:solidFill>
                  <a:srgbClr val="263133"/>
                </a:solidFill>
              </a:rPr>
              <a:t>6 Für eine Gruppe kochen</a:t>
            </a:r>
            <a:endParaRPr lang="de-CH" sz="1900" dirty="0"/>
          </a:p>
          <a:p>
            <a:pPr indent="0" marL="0">
              <a:buNone/>
            </a:pPr>
            <a:r>
              <a:rPr lang="de-CH" sz="1900" i="1" dirty="0">
                <a:solidFill>
                  <a:srgbClr val="263133"/>
                </a:solidFill>
              </a:rPr>
              <a:t>Ich schneide gern Gemüse und probiere aus, wie es am besten schmeckt. Letzten Samstag habe ich mit meinem Grossvater Pizza für die ganze Familie gemacht.</a:t>
            </a:r>
            <a:endParaRPr lang="de-CH" sz="1900" dirty="0"/>
          </a:p>
        </p:txBody>
      </p:sp>
      <p:sp>
        <p:nvSpPr>
          <p:cNvPr id="1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Die 16 Tätigkeiten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Übersicht für die Lehrperson oder als Ersatz, falls die Karten fehlen</a:t>
            </a:r>
            <a:endParaRPr lang="de-CH" sz="1800" dirty="0"/>
          </a:p>
        </p:txBody>
      </p:sp>
      <p:pic>
        <p:nvPicPr>
          <p:cNvPr id="4" name="Image 0" descr="Mit Menschen etwas organisier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737360"/>
            <a:ext cx="1486812" cy="2103120"/>
          </a:xfrm>
          <a:prstGeom prst="rect">
            <a:avLst/>
          </a:prstGeom>
        </p:spPr>
      </p:pic>
      <p:pic>
        <p:nvPicPr>
          <p:cNvPr id="5" name="Image 1" descr="Ein kniffliges Problem löse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690" y="1737360"/>
            <a:ext cx="1486812" cy="2103120"/>
          </a:xfrm>
          <a:prstGeom prst="rect">
            <a:avLst/>
          </a:prstGeom>
        </p:spPr>
      </p:pic>
      <p:pic>
        <p:nvPicPr>
          <p:cNvPr id="6" name="Image 2" descr="Eine stabile Brücke baue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299" y="1737360"/>
            <a:ext cx="1486812" cy="2103120"/>
          </a:xfrm>
          <a:prstGeom prst="rect">
            <a:avLst/>
          </a:prstGeom>
        </p:spPr>
      </p:pic>
      <p:pic>
        <p:nvPicPr>
          <p:cNvPr id="7" name="Image 3" descr="Gemeinsam Musik mache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909" y="1737360"/>
            <a:ext cx="1486812" cy="2103120"/>
          </a:xfrm>
          <a:prstGeom prst="rect">
            <a:avLst/>
          </a:prstGeom>
        </p:spPr>
      </p:pic>
      <p:pic>
        <p:nvPicPr>
          <p:cNvPr id="8" name="Image 4" descr="Ein Velo reparieren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4519" y="1737360"/>
            <a:ext cx="1486812" cy="2103120"/>
          </a:xfrm>
          <a:prstGeom prst="rect">
            <a:avLst/>
          </a:prstGeom>
        </p:spPr>
      </p:pic>
      <p:pic>
        <p:nvPicPr>
          <p:cNvPr id="9" name="Image 5" descr="Für eine Gruppe koche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3128" y="1737360"/>
            <a:ext cx="1486812" cy="2103120"/>
          </a:xfrm>
          <a:prstGeom prst="rect">
            <a:avLst/>
          </a:prstGeom>
        </p:spPr>
      </p:pic>
      <p:pic>
        <p:nvPicPr>
          <p:cNvPr id="10" name="Image 6" descr="Eine Gruppe anleiten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1738" y="1737360"/>
            <a:ext cx="1486812" cy="2103120"/>
          </a:xfrm>
          <a:prstGeom prst="rect">
            <a:avLst/>
          </a:prstGeom>
        </p:spPr>
      </p:pic>
      <p:pic>
        <p:nvPicPr>
          <p:cNvPr id="11" name="Image 7" descr="Ein Tier versorgen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348" y="1737360"/>
            <a:ext cx="1486812" cy="2103120"/>
          </a:xfrm>
          <a:prstGeom prst="rect">
            <a:avLst/>
          </a:prstGeom>
        </p:spPr>
      </p:pic>
      <p:pic>
        <p:nvPicPr>
          <p:cNvPr id="12" name="Image 8" descr="Im Schulgarten arbeiten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80" y="4023360"/>
            <a:ext cx="1486812" cy="2103120"/>
          </a:xfrm>
          <a:prstGeom prst="rect">
            <a:avLst/>
          </a:prstGeom>
        </p:spPr>
      </p:pic>
      <p:pic>
        <p:nvPicPr>
          <p:cNvPr id="13" name="Image 9" descr="Ein Experiment erklären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88690" y="4023360"/>
            <a:ext cx="1486812" cy="2103120"/>
          </a:xfrm>
          <a:prstGeom prst="rect">
            <a:avLst/>
          </a:prstGeom>
        </p:spPr>
      </p:pic>
      <p:pic>
        <p:nvPicPr>
          <p:cNvPr id="14" name="Image 10" descr="Einen Kurzfilm drehen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7299" y="4023360"/>
            <a:ext cx="1486812" cy="2103120"/>
          </a:xfrm>
          <a:prstGeom prst="rect">
            <a:avLst/>
          </a:prstGeom>
        </p:spPr>
      </p:pic>
      <p:pic>
        <p:nvPicPr>
          <p:cNvPr id="15" name="Image 11" descr="Einen Raum neu gestalten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85909" y="4023360"/>
            <a:ext cx="1486812" cy="2103120"/>
          </a:xfrm>
          <a:prstGeom prst="rect">
            <a:avLst/>
          </a:prstGeom>
        </p:spPr>
      </p:pic>
      <p:pic>
        <p:nvPicPr>
          <p:cNvPr id="16" name="Image 12" descr="Einen Einkauf planen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4519" y="4023360"/>
            <a:ext cx="1486812" cy="2103120"/>
          </a:xfrm>
          <a:prstGeom prst="rect">
            <a:avLst/>
          </a:prstGeom>
        </p:spPr>
      </p:pic>
      <p:pic>
        <p:nvPicPr>
          <p:cNvPr id="17" name="Image 13" descr="Einen Beat erfinden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83128" y="4023360"/>
            <a:ext cx="1486812" cy="2103120"/>
          </a:xfrm>
          <a:prstGeom prst="rect">
            <a:avLst/>
          </a:prstGeom>
        </p:spPr>
      </p:pic>
      <p:pic>
        <p:nvPicPr>
          <p:cNvPr id="18" name="Image 14" descr="Für ein Ziel üben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31738" y="4023360"/>
            <a:ext cx="1486812" cy="2103120"/>
          </a:xfrm>
          <a:prstGeom prst="rect">
            <a:avLst/>
          </a:prstGeom>
        </p:spPr>
      </p:pic>
      <p:pic>
        <p:nvPicPr>
          <p:cNvPr id="19" name="Image 15" descr="Ein Tagebuch schreiben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80348" y="4023360"/>
            <a:ext cx="1486812" cy="2103120"/>
          </a:xfrm>
          <a:prstGeom prst="rect">
            <a:avLst/>
          </a:prstGeom>
        </p:spPr>
      </p:pic>
      <p:sp>
        <p:nvSpPr>
          <p:cNvPr id="21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1.2 Was mag ich Karten</dc:title>
  <dc:subject>PptxGenJS Presentation</dc:subject>
  <dc:creator>Praxisfenster</dc:creator>
  <cp:lastModifiedBy>Praxisfenster</cp:lastModifiedBy>
  <cp:revision>1</cp:revision>
  <dcterms:created xsi:type="dcterms:W3CDTF">2026-10-19T04:39:59Z</dcterms:created>
  <dcterms:modified xsi:type="dcterms:W3CDTF">2026-10-19T04:39:59Z</dcterms:modified>
</cp:coreProperties>
</file>