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Frage stellen: «Wie wird man richtig gut in etwas?» Kurz sammeln (3 Min.).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Zitat vorlesen und kurz wirken lassen. Original: «I've missed more than 9,000 shots in my career … And that is why I succeed.»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Video vorher testen. Link: https://www.youtube.com/watch?v=JA7G7AV-LT8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Mögliche Antworten sind üben, nach Fehlern weitermachen und Verantwortung übernehmen. Passende Fähigkeitsfenster sind Körper &amp; Hände, Raum &amp; Bild, Miteinander und Ich selbst.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Blatt «Ihr Lernweg», das Beispiel mit Roger Federer und die Vorbilder-Liste austeilen. Teams, die Unterstützung brauchen, erhalten ein Kurzporträt. Kindersuchmaschinen sind fragFINN, Blinde Kuh und Klexikon.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Je drei Teams präsentieren parallel in einer Gruppe.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Erst die Klasse sammeln lassen und die Antworten im Feld links eintippen (Normalansicht). Die Karten rechts dienen als Ergänzung. Die Sammlung ausdrucken oder als Plakat aufhängen.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Drei Runden. Lachen ist erwünscht. Die Porträts müssen nicht schön sein.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Lieblingsporträt in die Mappe legen.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TITEL">
    <p:bg>
      <p:bgPr>
        <a:solidFill>
          <a:srgbClr val="2F6F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143000"/>
            <a:ext cx="1463040" cy="11704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172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Ein Blick in die Arbeitswelt. Ein Schritt für mich.</a:t>
            </a:r>
            <a:endParaRPr lang="de-CH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INHALT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84048"/>
            <a:ext cx="713232" cy="5669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8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000" dirty="0">
                <a:solidFill>
                  <a:srgbClr val="2F6F7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Modul 1.4</a:t>
            </a:r>
            <a:endParaRPr lang="de-CH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1003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null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JA7G7AV-LT8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697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F2C14E"/>
                </a:solidFill>
              </a:rPr>
              <a:t>Modul 1.4 · Teil 1 · Ich im Zentrum</a:t>
            </a:r>
            <a:endParaRPr lang="de-CH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154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5400" b="1" dirty="0">
                <a:solidFill>
                  <a:srgbClr val="FFFFF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Mein Vorbild</a:t>
            </a:r>
            <a:endParaRPr lang="de-CH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FFFFFF"/>
                </a:solidFill>
              </a:rPr>
              <a:t>Wie wird man richtig gut?</a:t>
            </a:r>
            <a:endParaRPr lang="de-CH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5603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4400" b="1" dirty="0">
                <a:solidFill>
                  <a:srgbClr val="FFFFF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Fehler sind Beweise, dass du lernst.</a:t>
            </a:r>
            <a:endParaRPr lang="de-CH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657600"/>
            <a:ext cx="9875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2200" i="1" dirty="0">
                <a:solidFill>
                  <a:srgbClr val="FFFFFF"/>
                </a:solidFill>
              </a:rPr>
              <a:t>«Ich habe in meiner Karriere mehr als 9000 Würfe verfehlt. Ich habe fast 300 Spiele verloren. Ich bin immer und immer wieder gescheitert. Und genau darum habe ich Erfolg.»</a:t>
            </a:r>
            <a:endParaRPr lang="de-CH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600" b="1" dirty="0">
                <a:solidFill>
                  <a:srgbClr val="F2C14E"/>
                </a:solidFill>
              </a:rPr>
              <a:t>Michael Jordan, Basketballspieler</a:t>
            </a:r>
            <a:endParaRPr lang="de-CH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Schaut genau hin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600200"/>
            <a:ext cx="6766560" cy="4206240"/>
          </a:xfrm>
          <a:prstGeom prst="roundRect">
            <a:avLst>
              <a:gd name="adj" fmla="val 3913"/>
            </a:avLst>
          </a:prstGeom>
          <a:solidFill>
            <a:srgbClr val="2F6F73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05840" y="310896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3000" b="1" u="sng" dirty="0">
                <a:solidFill>
                  <a:srgbClr val="FFFFFF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▶  Video abspielen</a:t>
            </a:r>
            <a:endParaRPr lang="de-CH" sz="3000" dirty="0"/>
          </a:p>
          <a:p>
            <a:pPr algn="ctr" indent="0" marL="0">
              <a:buNone/>
            </a:pPr>
            <a:r>
              <a:rPr lang="de-CH" sz="1400" dirty="0">
                <a:solidFill>
                  <a:srgbClr val="FFFFFF"/>
                </a:solidFill>
              </a:rPr>
              <a:t>youtube.com/watch?v=JA7G7AV-LT8</a:t>
            </a:r>
            <a:endParaRPr lang="de-CH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2011680"/>
            <a:ext cx="3840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2400" b="1" dirty="0">
                <a:solidFill>
                  <a:srgbClr val="2F6F73"/>
                </a:solidFill>
              </a:rPr>
              <a:t>Achtet beim Schauen darauf, was Michael Jordan immer wieder tut.</a:t>
            </a:r>
            <a:endParaRPr lang="de-CH" sz="2400" dirty="0"/>
          </a:p>
        </p:txBody>
      </p:sp>
      <p:sp>
        <p:nvSpPr>
          <p:cNvPr id="7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8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9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0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1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3</a:t>
            </a:fld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Nach dem Video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73736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05840" y="2011680"/>
            <a:ext cx="2743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b="1" dirty="0">
                <a:solidFill>
                  <a:srgbClr val="2F6F73"/>
                </a:solidFill>
              </a:rPr>
              <a:t>Was überrascht euch?</a:t>
            </a:r>
            <a:endParaRPr lang="de-CH" sz="2400" dirty="0"/>
          </a:p>
        </p:txBody>
      </p:sp>
      <p:sp>
        <p:nvSpPr>
          <p:cNvPr id="5" name="Karte"/>
          <p:cNvSpPr/>
          <p:nvPr/>
        </p:nvSpPr>
        <p:spPr>
          <a:xfrm>
            <a:off x="4361688" y="173736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727448" y="2011680"/>
            <a:ext cx="2743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b="1" dirty="0">
                <a:solidFill>
                  <a:srgbClr val="2F6F73"/>
                </a:solidFill>
              </a:rPr>
              <a:t>Was hat Michael Jordan immer wieder getan?</a:t>
            </a:r>
            <a:endParaRPr lang="de-CH" sz="2400" dirty="0"/>
          </a:p>
        </p:txBody>
      </p:sp>
      <p:sp>
        <p:nvSpPr>
          <p:cNvPr id="7" name="Karte"/>
          <p:cNvSpPr/>
          <p:nvPr/>
        </p:nvSpPr>
        <p:spPr>
          <a:xfrm>
            <a:off x="8083296" y="173736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449056" y="2011680"/>
            <a:ext cx="27432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b="1" dirty="0">
                <a:solidFill>
                  <a:srgbClr val="2F6F73"/>
                </a:solidFill>
              </a:rPr>
              <a:t>Welche Fähigkeitsfenster brauchte er, um so gut zu werden?</a:t>
            </a:r>
            <a:endParaRPr lang="de-CH" sz="2100" dirty="0"/>
          </a:p>
        </p:txBody>
      </p:sp>
      <p:sp>
        <p:nvSpPr>
          <p:cNvPr id="10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1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2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3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4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4</a:t>
            </a:fld>
            <a:endParaRPr lang="de-C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Euer Auftrag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zu zweit · 30'</a:t>
            </a:r>
            <a:endParaRPr lang="de-CH" sz="1400" dirty="0"/>
          </a:p>
        </p:txBody>
      </p:sp>
      <p:sp>
        <p:nvSpPr>
          <p:cNvPr id="5" name="Nummer 1"/>
          <p:cNvSpPr/>
          <p:nvPr/>
        </p:nvSpPr>
        <p:spPr>
          <a:xfrm>
            <a:off x="640080" y="18288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71907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Wählt ein Vorbild von der Liste oder eine Person, die ihr kennt.</a:t>
            </a:r>
            <a:endParaRPr lang="de-CH" sz="2200" dirty="0"/>
          </a:p>
        </p:txBody>
      </p:sp>
      <p:sp>
        <p:nvSpPr>
          <p:cNvPr id="8" name="Nummer 2"/>
          <p:cNvSpPr/>
          <p:nvPr/>
        </p:nvSpPr>
        <p:spPr>
          <a:xfrm>
            <a:off x="640080" y="278892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67919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Recherchiert, was die Person kann und welche Fähigkeitsfenster sie braucht.</a:t>
            </a:r>
            <a:endParaRPr lang="de-CH" sz="2200" dirty="0"/>
          </a:p>
        </p:txBody>
      </p:sp>
      <p:sp>
        <p:nvSpPr>
          <p:cNvPr id="11" name="Nummer 3"/>
          <p:cNvSpPr/>
          <p:nvPr/>
        </p:nvSpPr>
        <p:spPr>
          <a:xfrm>
            <a:off x="640080" y="374904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7490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63931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Findet ihren Lernweg vom Anfang über das Üben bis heute.</a:t>
            </a:r>
            <a:endParaRPr lang="de-CH" sz="2200" dirty="0"/>
          </a:p>
        </p:txBody>
      </p:sp>
      <p:sp>
        <p:nvSpPr>
          <p:cNvPr id="14" name="Nummer 4"/>
          <p:cNvSpPr/>
          <p:nvPr/>
        </p:nvSpPr>
        <p:spPr>
          <a:xfrm>
            <a:off x="640080" y="470916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47091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59943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Schätzt, wie viele Stunden sie geübt hat und was ihr geholfen hat.</a:t>
            </a:r>
            <a:endParaRPr lang="de-CH" sz="2200" dirty="0"/>
          </a:p>
        </p:txBody>
      </p:sp>
      <p:sp>
        <p:nvSpPr>
          <p:cNvPr id="18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9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5</a:t>
            </a:fld>
            <a:endParaRPr lang="de-CH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Stellt euer Vorbild vor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144000" y="123444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0" y="123444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2 Minuten pro Team</a:t>
            </a:r>
            <a:endParaRPr lang="de-CH" sz="1400" dirty="0"/>
          </a:p>
        </p:txBody>
      </p:sp>
      <p:sp>
        <p:nvSpPr>
          <p:cNvPr id="5" name="Nummer 1"/>
          <p:cNvSpPr/>
          <p:nvPr/>
        </p:nvSpPr>
        <p:spPr>
          <a:xfrm>
            <a:off x="640080" y="18288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719072"/>
            <a:ext cx="5943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Wer ist die Person?</a:t>
            </a:r>
            <a:endParaRPr lang="de-CH" sz="2200" dirty="0"/>
          </a:p>
        </p:txBody>
      </p:sp>
      <p:sp>
        <p:nvSpPr>
          <p:cNvPr id="8" name="Nummer 2"/>
          <p:cNvSpPr/>
          <p:nvPr/>
        </p:nvSpPr>
        <p:spPr>
          <a:xfrm>
            <a:off x="640080" y="269748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6974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587752"/>
            <a:ext cx="5943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Was kann sie besonders gut?</a:t>
            </a:r>
            <a:endParaRPr lang="de-CH" sz="2200" dirty="0"/>
          </a:p>
        </p:txBody>
      </p:sp>
      <p:sp>
        <p:nvSpPr>
          <p:cNvPr id="11" name="Nummer 3"/>
          <p:cNvSpPr/>
          <p:nvPr/>
        </p:nvSpPr>
        <p:spPr>
          <a:xfrm>
            <a:off x="640080" y="356616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5661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456432"/>
            <a:ext cx="5943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Welche Fähigkeitsfenster braucht sie?</a:t>
            </a:r>
            <a:endParaRPr lang="de-CH" sz="2200" dirty="0"/>
          </a:p>
        </p:txBody>
      </p:sp>
      <p:sp>
        <p:nvSpPr>
          <p:cNvPr id="14" name="Nummer 4"/>
          <p:cNvSpPr/>
          <p:nvPr/>
        </p:nvSpPr>
        <p:spPr>
          <a:xfrm>
            <a:off x="640080" y="443484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44348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325112"/>
            <a:ext cx="59436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Wie hat sie es gelernt und was hat geholfen?</a:t>
            </a:r>
            <a:endParaRPr lang="de-CH" sz="2200" dirty="0"/>
          </a:p>
        </p:txBody>
      </p:sp>
      <p:sp>
        <p:nvSpPr>
          <p:cNvPr id="17" name="Karte"/>
          <p:cNvSpPr/>
          <p:nvPr/>
        </p:nvSpPr>
        <p:spPr>
          <a:xfrm>
            <a:off x="7589520" y="1828800"/>
            <a:ext cx="3977640" cy="3291840"/>
          </a:xfrm>
          <a:prstGeom prst="roundRect">
            <a:avLst>
              <a:gd name="adj" fmla="val 5000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863840" y="2057400"/>
            <a:ext cx="34747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Beim Zuhören</a:t>
            </a:r>
            <a:endParaRPr lang="de-CH" sz="2200" dirty="0"/>
          </a:p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</a:rPr>
              <a:t>Was hat dieser Person beim Lernen geholfen? Notiert ein Stichwort.</a:t>
            </a:r>
            <a:endParaRPr lang="de-CH" sz="2200" dirty="0"/>
          </a:p>
        </p:txBody>
      </p:sp>
      <p:sp>
        <p:nvSpPr>
          <p:cNvPr id="20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6</a:t>
            </a:fld>
            <a:endParaRPr lang="de-CH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Was hilft beim Lernen?</a:t>
            </a:r>
            <a:endParaRPr lang="de-CH" sz="3400" dirty="0"/>
          </a:p>
        </p:txBody>
      </p:sp>
      <p:sp>
        <p:nvSpPr>
          <p:cNvPr id="3" name="Antwortfeld"/>
          <p:cNvSpPr/>
          <p:nvPr/>
        </p:nvSpPr>
        <p:spPr>
          <a:xfrm>
            <a:off x="640080" y="1737360"/>
            <a:ext cx="6035040" cy="425196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874520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Das sagt unsere Klasse</a:t>
            </a:r>
            <a:endParaRPr lang="de-CH" sz="1800" dirty="0"/>
          </a:p>
        </p:txBody>
      </p:sp>
      <p:sp>
        <p:nvSpPr>
          <p:cNvPr id="5" name="Antworten 1"/>
          <p:cNvSpPr/>
          <p:nvPr>
            <p:ph idx="101" type="body" hasCustomPrompt="1"/>
          </p:nvPr>
        </p:nvSpPr>
        <p:spPr>
          <a:xfrm>
            <a:off x="749808" y="2286000"/>
            <a:ext cx="5815584" cy="3639312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995160" y="17373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600" b="1" dirty="0">
                <a:solidFill>
                  <a:srgbClr val="6B6B6B"/>
                </a:solidFill>
              </a:rPr>
              <a:t>Zum Ergänzen</a:t>
            </a:r>
            <a:endParaRPr lang="de-CH" sz="1600" dirty="0"/>
          </a:p>
        </p:txBody>
      </p:sp>
      <p:sp>
        <p:nvSpPr>
          <p:cNvPr id="7" name="Karte"/>
          <p:cNvSpPr/>
          <p:nvPr/>
        </p:nvSpPr>
        <p:spPr>
          <a:xfrm>
            <a:off x="6995160" y="2194560"/>
            <a:ext cx="2194560" cy="1143000"/>
          </a:xfrm>
          <a:prstGeom prst="roundRect">
            <a:avLst>
              <a:gd name="adj" fmla="val 144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086600" y="2194560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üben, üben, üben</a:t>
            </a:r>
            <a:endParaRPr lang="de-CH" sz="1800" dirty="0"/>
          </a:p>
        </p:txBody>
      </p:sp>
      <p:sp>
        <p:nvSpPr>
          <p:cNvPr id="9" name="Karte"/>
          <p:cNvSpPr/>
          <p:nvPr/>
        </p:nvSpPr>
        <p:spPr>
          <a:xfrm>
            <a:off x="9326880" y="2194560"/>
            <a:ext cx="2194560" cy="1143000"/>
          </a:xfrm>
          <a:prstGeom prst="roundRect">
            <a:avLst>
              <a:gd name="adj" fmla="val 14400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418320" y="2194560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Fehler machen dürfen</a:t>
            </a:r>
            <a:endParaRPr lang="de-CH" sz="1800" dirty="0"/>
          </a:p>
        </p:txBody>
      </p:sp>
      <p:sp>
        <p:nvSpPr>
          <p:cNvPr id="11" name="Karte"/>
          <p:cNvSpPr/>
          <p:nvPr/>
        </p:nvSpPr>
        <p:spPr>
          <a:xfrm>
            <a:off x="6995160" y="3493008"/>
            <a:ext cx="2194560" cy="1143000"/>
          </a:xfrm>
          <a:prstGeom prst="roundRect">
            <a:avLst>
              <a:gd name="adj" fmla="val 144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086600" y="3493008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Hilfe holen</a:t>
            </a:r>
            <a:endParaRPr lang="de-CH" sz="1800" dirty="0"/>
          </a:p>
        </p:txBody>
      </p:sp>
      <p:sp>
        <p:nvSpPr>
          <p:cNvPr id="13" name="Karte"/>
          <p:cNvSpPr/>
          <p:nvPr/>
        </p:nvSpPr>
        <p:spPr>
          <a:xfrm>
            <a:off x="9326880" y="3493008"/>
            <a:ext cx="2194560" cy="1143000"/>
          </a:xfrm>
          <a:prstGeom prst="roundRect">
            <a:avLst>
              <a:gd name="adj" fmla="val 14400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418320" y="3493008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dranbleiben</a:t>
            </a:r>
            <a:endParaRPr lang="de-CH" sz="1800" dirty="0"/>
          </a:p>
        </p:txBody>
      </p:sp>
      <p:sp>
        <p:nvSpPr>
          <p:cNvPr id="15" name="Karte"/>
          <p:cNvSpPr/>
          <p:nvPr/>
        </p:nvSpPr>
        <p:spPr>
          <a:xfrm>
            <a:off x="6995160" y="4791456"/>
            <a:ext cx="2194560" cy="1143000"/>
          </a:xfrm>
          <a:prstGeom prst="roundRect">
            <a:avLst>
              <a:gd name="adj" fmla="val 144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086600" y="4791456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ein Vorbild haben</a:t>
            </a:r>
            <a:endParaRPr lang="de-CH" sz="1800" dirty="0"/>
          </a:p>
        </p:txBody>
      </p:sp>
      <p:sp>
        <p:nvSpPr>
          <p:cNvPr id="17" name="Karte"/>
          <p:cNvSpPr/>
          <p:nvPr/>
        </p:nvSpPr>
        <p:spPr>
          <a:xfrm>
            <a:off x="9326880" y="4791456"/>
            <a:ext cx="2194560" cy="1143000"/>
          </a:xfrm>
          <a:prstGeom prst="roundRect">
            <a:avLst>
              <a:gd name="adj" fmla="val 14400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418320" y="4791456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Freude an der Sache</a:t>
            </a:r>
            <a:endParaRPr lang="de-CH" sz="1800" dirty="0"/>
          </a:p>
        </p:txBody>
      </p:sp>
      <p:sp>
        <p:nvSpPr>
          <p:cNvPr id="20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7</a:t>
            </a:fld>
            <a:endParaRPr lang="de-CH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Be a Picasso!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zu zweit · 6'</a:t>
            </a:r>
            <a:endParaRPr lang="de-CH" sz="1400" dirty="0"/>
          </a:p>
        </p:txBody>
      </p:sp>
      <p:sp>
        <p:nvSpPr>
          <p:cNvPr id="5" name="Nummer 1"/>
          <p:cNvSpPr/>
          <p:nvPr/>
        </p:nvSpPr>
        <p:spPr>
          <a:xfrm>
            <a:off x="640080" y="18288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71907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Zeichnet euch gleichzeitig gegenseitig.</a:t>
            </a:r>
            <a:endParaRPr lang="de-CH" sz="2200" dirty="0"/>
          </a:p>
        </p:txBody>
      </p:sp>
      <p:sp>
        <p:nvSpPr>
          <p:cNvPr id="8" name="Nummer 2"/>
          <p:cNvSpPr/>
          <p:nvPr/>
        </p:nvSpPr>
        <p:spPr>
          <a:xfrm>
            <a:off x="640080" y="278892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67919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Schaut euch in die Augen und nicht aufs Blatt.</a:t>
            </a:r>
            <a:endParaRPr lang="de-CH" sz="2200" dirty="0"/>
          </a:p>
        </p:txBody>
      </p:sp>
      <p:sp>
        <p:nvSpPr>
          <p:cNvPr id="11" name="Nummer 3"/>
          <p:cNvSpPr/>
          <p:nvPr/>
        </p:nvSpPr>
        <p:spPr>
          <a:xfrm>
            <a:off x="640080" y="374904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7490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63931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Der Stift bleibt auf dem Papier. 60 Sekunden.</a:t>
            </a:r>
            <a:endParaRPr lang="de-CH" sz="2200" dirty="0"/>
          </a:p>
        </p:txBody>
      </p:sp>
      <p:sp>
        <p:nvSpPr>
          <p:cNvPr id="14" name="Nummer 4"/>
          <p:cNvSpPr/>
          <p:nvPr/>
        </p:nvSpPr>
        <p:spPr>
          <a:xfrm>
            <a:off x="640080" y="470916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47091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59943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Signieren, schenken, neue Partnerin oder neuen Partner suchen.</a:t>
            </a:r>
            <a:endParaRPr lang="de-CH" sz="2200" dirty="0"/>
          </a:p>
        </p:txBody>
      </p:sp>
      <p:sp>
        <p:nvSpPr>
          <p:cNvPr id="18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9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8</a:t>
            </a:fld>
            <a:endParaRPr lang="de-CH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Danach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737360"/>
            <a:ext cx="5303520" cy="35661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05840" y="2011680"/>
            <a:ext cx="45720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b="1" dirty="0">
                <a:solidFill>
                  <a:srgbClr val="2F6F73"/>
                </a:solidFill>
              </a:rPr>
              <a:t>Wähle dein Lieblingsporträt.</a:t>
            </a:r>
            <a:endParaRPr lang="de-CH" sz="2400" dirty="0"/>
          </a:p>
        </p:txBody>
      </p:sp>
      <p:sp>
        <p:nvSpPr>
          <p:cNvPr id="5" name="Karte"/>
          <p:cNvSpPr/>
          <p:nvPr/>
        </p:nvSpPr>
        <p:spPr>
          <a:xfrm>
            <a:off x="6263640" y="1737360"/>
            <a:ext cx="5303520" cy="3566160"/>
          </a:xfrm>
          <a:prstGeom prst="roundRect">
            <a:avLst>
              <a:gd name="adj" fmla="val 4615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629400" y="2011680"/>
            <a:ext cx="45720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400" b="1" dirty="0">
                <a:solidFill>
                  <a:srgbClr val="2F6F73"/>
                </a:solidFill>
              </a:rPr>
              <a:t>Schreib auf dein Blatt, welches Fähigkeitsfenster du heute besonders gebraucht hast und wobei.</a:t>
            </a:r>
            <a:endParaRPr lang="de-CH" sz="2400" dirty="0"/>
          </a:p>
        </p:txBody>
      </p:sp>
      <p:sp>
        <p:nvSpPr>
          <p:cNvPr id="8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9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0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1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2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9</a:t>
            </a:fld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xisfenster">
  <a:themeElements>
    <a:clrScheme name="Praxisfenster">
      <a:dk1>
        <a:srgbClr val="263133"/>
      </a:dk1>
      <a:lt1>
        <a:srgbClr val="FFFFFF"/>
      </a:lt1>
      <a:dk2>
        <a:srgbClr val="2F6F73"/>
      </a:dk2>
      <a:lt2>
        <a:srgbClr val="F8F4EC"/>
      </a:lt2>
      <a:accent1>
        <a:srgbClr val="2F6F73"/>
      </a:accent1>
      <a:accent2>
        <a:srgbClr val="F4B183"/>
      </a:accent2>
      <a:accent3>
        <a:srgbClr val="F2C14E"/>
      </a:accent3>
      <a:accent4>
        <a:srgbClr val="1E3A5F"/>
      </a:accent4>
      <a:accent5>
        <a:srgbClr val="3F7F4E"/>
      </a:accent5>
      <a:accent6>
        <a:srgbClr val="A8467E"/>
      </a:accent6>
      <a:hlink>
        <a:srgbClr val="2F6F73"/>
      </a:hlink>
      <a:folHlink>
        <a:srgbClr val="1E3A5F"/>
      </a:folHlink>
    </a:clrScheme>
    <a:fontScheme name="Praxisfenster">
      <a:majorFont>
        <a:latin typeface="Quicksa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Praxisfenster 1.4 Mein Vorbild</dc:title>
  <dc:subject>PptxGenJS Presentation</dc:subject>
  <dc:creator>Praxisfenster</dc:creator>
  <cp:lastModifiedBy>Praxisfenster</cp:lastModifiedBy>
  <cp:revision>1</cp:revision>
  <dcterms:created xsi:type="dcterms:W3CDTF">2026-10-19T04:40:00Z</dcterms:created>
  <dcterms:modified xsi:type="dcterms:W3CDTF">2026-10-19T04:40:00Z</dcterms:modified>
</cp:coreProperties>
</file>