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Einführung der Routine (10 Min.), danach Journal 1 gemeinsam lesen.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Jedes Journalblatt hat denselben Aufbau. Nach zwei Durchgängen läuft die Routine. Nach einer Projektwoche können die Journale auch danach folgen.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Journale 5 bis 7 finden zu Hause oder unterwegs statt. Journal 7 am besten an einem Montag starten.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 Journal 6 (Gespräch) wird nur geteilt, was das Kind teilen möchte.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1.5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1.5 · Teil 1 · Ich im Zentrum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Journal-Aufträge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Regelmässig ein Fähigkeitsfenster kennenlernen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funktioniert ein Journal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82880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Nummer 1"/>
          <p:cNvSpPr/>
          <p:nvPr/>
        </p:nvSpPr>
        <p:spPr>
          <a:xfrm>
            <a:off x="960120" y="2148840"/>
            <a:ext cx="685800" cy="6858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21488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01752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Tun</a:t>
            </a:r>
            <a:endParaRPr lang="de-CH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65760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dirty="0">
                <a:solidFill>
                  <a:srgbClr val="263133"/>
                </a:solidFill>
              </a:rPr>
              <a:t>Den Auftrag in der Schule, zu Hause oder draussen ausführen.</a:t>
            </a:r>
            <a:endParaRPr lang="de-CH" sz="1900" dirty="0"/>
          </a:p>
        </p:txBody>
      </p:sp>
      <p:sp>
        <p:nvSpPr>
          <p:cNvPr id="8" name="Karte"/>
          <p:cNvSpPr/>
          <p:nvPr/>
        </p:nvSpPr>
        <p:spPr>
          <a:xfrm>
            <a:off x="4343400" y="182880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9" name="Nummer 2"/>
          <p:cNvSpPr/>
          <p:nvPr/>
        </p:nvSpPr>
        <p:spPr>
          <a:xfrm>
            <a:off x="4663440" y="2148840"/>
            <a:ext cx="685800" cy="6858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63440" y="21488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301752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Festhalten</a:t>
            </a:r>
            <a:endParaRPr lang="de-CH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365760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dirty="0">
                <a:solidFill>
                  <a:srgbClr val="263133"/>
                </a:solidFill>
              </a:rPr>
              <a:t>Das Journal ausfüllen mit Fähigkeitsfenster, Mögen und Beruf im Blick.</a:t>
            </a:r>
            <a:endParaRPr lang="de-CH" sz="1900" dirty="0"/>
          </a:p>
        </p:txBody>
      </p:sp>
      <p:sp>
        <p:nvSpPr>
          <p:cNvPr id="13" name="Karte"/>
          <p:cNvSpPr/>
          <p:nvPr/>
        </p:nvSpPr>
        <p:spPr>
          <a:xfrm>
            <a:off x="8046720" y="1828800"/>
            <a:ext cx="342900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14" name="Nummer 3"/>
          <p:cNvSpPr/>
          <p:nvPr/>
        </p:nvSpPr>
        <p:spPr>
          <a:xfrm>
            <a:off x="8366760" y="2148840"/>
            <a:ext cx="685800" cy="6858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66760" y="21488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366760" y="301752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Austauschen</a:t>
            </a:r>
            <a:endParaRPr lang="de-CH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365760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dirty="0">
                <a:solidFill>
                  <a:srgbClr val="263133"/>
                </a:solidFill>
              </a:rPr>
              <a:t>Erzählen, was du entdeckt hast.</a:t>
            </a:r>
            <a:endParaRPr lang="de-CH" sz="1900" dirty="0"/>
          </a:p>
        </p:txBody>
      </p:sp>
      <p:sp>
        <p:nvSpPr>
          <p:cNvPr id="19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8 Journale · 8 Fähigkeitsfenster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645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FCE5D3"/>
          </a:solidFill>
          <a:ln w="25400">
            <a:solidFill>
              <a:srgbClr val="FCE5D3"/>
            </a:solidFill>
            <a:prstDash val="solid"/>
          </a:ln>
        </p:spPr>
      </p:sp>
      <p:pic>
        <p:nvPicPr>
          <p:cNvPr id="4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87452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56032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C86A2E"/>
                </a:solidFill>
              </a:rPr>
              <a:t>1</a:t>
            </a:r>
            <a:endParaRPr lang="de-CH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2560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Baue nach meinen Worten</a:t>
            </a:r>
            <a:endParaRPr lang="de-CH" sz="1700" dirty="0"/>
          </a:p>
        </p:txBody>
      </p:sp>
      <p:sp>
        <p:nvSpPr>
          <p:cNvPr id="7" name="Karte"/>
          <p:cNvSpPr/>
          <p:nvPr/>
        </p:nvSpPr>
        <p:spPr>
          <a:xfrm>
            <a:off x="3410712" y="1645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DCEAEF"/>
          </a:solidFill>
          <a:ln w="25400">
            <a:solidFill>
              <a:srgbClr val="DCEAEF"/>
            </a:solidFill>
            <a:prstDash val="solid"/>
          </a:ln>
        </p:spPr>
      </p:sp>
      <p:pic>
        <p:nvPicPr>
          <p:cNvPr id="8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1874520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330952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3E7186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3639312" y="2560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Pakete clever verteilen</a:t>
            </a:r>
            <a:endParaRPr lang="de-CH" sz="1700" dirty="0"/>
          </a:p>
        </p:txBody>
      </p:sp>
      <p:sp>
        <p:nvSpPr>
          <p:cNvPr id="11" name="Karte"/>
          <p:cNvSpPr/>
          <p:nvPr/>
        </p:nvSpPr>
        <p:spPr>
          <a:xfrm>
            <a:off x="6181344" y="1645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E6E3F4"/>
          </a:solidFill>
          <a:ln w="25400">
            <a:solidFill>
              <a:srgbClr val="E6E3F4"/>
            </a:solidFill>
            <a:prstDash val="solid"/>
          </a:ln>
        </p:spPr>
      </p:sp>
      <p:pic>
        <p:nvPicPr>
          <p:cNvPr id="12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1874520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101584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6A5FA8"/>
                </a:solidFill>
              </a:rPr>
              <a:t>3</a:t>
            </a:r>
            <a:endParaRPr lang="de-CH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6409944" y="2560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Eine Karte, die jemand benutzen kann</a:t>
            </a:r>
            <a:endParaRPr lang="de-CH" sz="1700" dirty="0"/>
          </a:p>
        </p:txBody>
      </p:sp>
      <p:sp>
        <p:nvSpPr>
          <p:cNvPr id="15" name="Karte"/>
          <p:cNvSpPr/>
          <p:nvPr/>
        </p:nvSpPr>
        <p:spPr>
          <a:xfrm>
            <a:off x="8951976" y="1645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F6DADD"/>
          </a:solidFill>
          <a:ln w="25400">
            <a:solidFill>
              <a:srgbClr val="F6DADD"/>
            </a:solidFill>
            <a:prstDash val="solid"/>
          </a:ln>
        </p:spPr>
      </p:sp>
      <p:pic>
        <p:nvPicPr>
          <p:cNvPr id="16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576" y="1874520"/>
            <a:ext cx="548640" cy="54864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872216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B23A48"/>
                </a:solidFill>
              </a:rPr>
              <a:t>4</a:t>
            </a:r>
            <a:endParaRPr lang="de-CH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9180576" y="2560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Meine Papierbrücke</a:t>
            </a:r>
            <a:endParaRPr lang="de-CH" sz="1700" dirty="0"/>
          </a:p>
        </p:txBody>
      </p:sp>
      <p:sp>
        <p:nvSpPr>
          <p:cNvPr id="19" name="Karte"/>
          <p:cNvSpPr/>
          <p:nvPr/>
        </p:nvSpPr>
        <p:spPr>
          <a:xfrm>
            <a:off x="640080" y="3931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FBEFC2"/>
          </a:solidFill>
          <a:ln w="25400">
            <a:solidFill>
              <a:srgbClr val="FBEFC2"/>
            </a:solidFill>
            <a:prstDash val="solid"/>
          </a:ln>
        </p:spPr>
      </p:sp>
      <p:pic>
        <p:nvPicPr>
          <p:cNvPr id="20" name="Image 4" descr="Klang &amp; Rhythmu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160520"/>
            <a:ext cx="548640" cy="54864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256032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A07800"/>
                </a:solidFill>
              </a:rPr>
              <a:t>5</a:t>
            </a:r>
            <a:endParaRPr lang="de-CH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868680" y="4846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Geräusche-Detektiv:in</a:t>
            </a:r>
            <a:endParaRPr lang="de-CH" sz="1700" dirty="0"/>
          </a:p>
        </p:txBody>
      </p:sp>
      <p:sp>
        <p:nvSpPr>
          <p:cNvPr id="23" name="Karte"/>
          <p:cNvSpPr/>
          <p:nvPr/>
        </p:nvSpPr>
        <p:spPr>
          <a:xfrm>
            <a:off x="3410712" y="3931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F5DDEB"/>
          </a:solidFill>
          <a:ln w="25400">
            <a:solidFill>
              <a:srgbClr val="F5DDEB"/>
            </a:solidFill>
            <a:prstDash val="solid"/>
          </a:ln>
        </p:spPr>
      </p:sp>
      <p:pic>
        <p:nvPicPr>
          <p:cNvPr id="24" name="Image 5" descr="Miteinand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9312" y="416052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5330952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A8467E"/>
                </a:solidFill>
              </a:rPr>
              <a:t>6</a:t>
            </a:r>
            <a:endParaRPr lang="de-CH" sz="2000" dirty="0"/>
          </a:p>
        </p:txBody>
      </p:sp>
      <p:sp>
        <p:nvSpPr>
          <p:cNvPr id="26" name="Text 18"/>
          <p:cNvSpPr txBox="1"/>
          <p:nvPr/>
        </p:nvSpPr>
        <p:spPr>
          <a:xfrm>
            <a:off x="3639312" y="4846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Was siehst du in mir?</a:t>
            </a:r>
            <a:endParaRPr lang="de-CH" sz="1700" dirty="0"/>
          </a:p>
        </p:txBody>
      </p:sp>
      <p:sp>
        <p:nvSpPr>
          <p:cNvPr id="27" name="Karte"/>
          <p:cNvSpPr/>
          <p:nvPr/>
        </p:nvSpPr>
        <p:spPr>
          <a:xfrm>
            <a:off x="6181344" y="3931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DCE2EC"/>
          </a:solidFill>
          <a:ln w="25400">
            <a:solidFill>
              <a:srgbClr val="DCE2EC"/>
            </a:solidFill>
            <a:prstDash val="solid"/>
          </a:ln>
        </p:spPr>
      </p:sp>
      <p:pic>
        <p:nvPicPr>
          <p:cNvPr id="28" name="Image 6" descr="Ich selbs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9944" y="4160520"/>
            <a:ext cx="548640" cy="54864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8101584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7</a:t>
            </a:r>
            <a:endParaRPr lang="de-CH" sz="2000" dirty="0"/>
          </a:p>
        </p:txBody>
      </p:sp>
      <p:sp>
        <p:nvSpPr>
          <p:cNvPr id="30" name="Text 21"/>
          <p:cNvSpPr txBox="1"/>
          <p:nvPr/>
        </p:nvSpPr>
        <p:spPr>
          <a:xfrm>
            <a:off x="6409944" y="4846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Meine Übungswoche</a:t>
            </a:r>
            <a:endParaRPr lang="de-CH" sz="1700" dirty="0"/>
          </a:p>
        </p:txBody>
      </p:sp>
      <p:sp>
        <p:nvSpPr>
          <p:cNvPr id="31" name="Karte"/>
          <p:cNvSpPr/>
          <p:nvPr/>
        </p:nvSpPr>
        <p:spPr>
          <a:xfrm>
            <a:off x="8951976" y="3931920"/>
            <a:ext cx="2606040" cy="2103120"/>
          </a:xfrm>
          <a:prstGeom prst="roundRect">
            <a:avLst>
              <a:gd name="adj" fmla="val 7826"/>
            </a:avLst>
          </a:prstGeom>
          <a:solidFill>
            <a:srgbClr val="DCEDDF"/>
          </a:solidFill>
          <a:ln w="25400">
            <a:solidFill>
              <a:srgbClr val="DCEDDF"/>
            </a:solidFill>
            <a:prstDash val="solid"/>
          </a:ln>
        </p:spPr>
      </p:sp>
      <p:pic>
        <p:nvPicPr>
          <p:cNvPr id="32" name="Image 7" descr="Natu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0576" y="4160520"/>
            <a:ext cx="548640" cy="548640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10872216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de-CH" sz="2000" b="1" dirty="0">
                <a:solidFill>
                  <a:srgbClr val="3F7F4E"/>
                </a:solidFill>
              </a:rPr>
              <a:t>8</a:t>
            </a:r>
            <a:endParaRPr lang="de-CH" sz="2000" dirty="0"/>
          </a:p>
        </p:txBody>
      </p:sp>
      <p:sp>
        <p:nvSpPr>
          <p:cNvPr id="34" name="Text 24"/>
          <p:cNvSpPr txBox="1"/>
          <p:nvPr/>
        </p:nvSpPr>
        <p:spPr>
          <a:xfrm>
            <a:off x="9180576" y="484632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b="1" dirty="0">
                <a:solidFill>
                  <a:srgbClr val="263133"/>
                </a:solidFill>
              </a:rPr>
              <a:t>Sortieren mit eigener Regel</a:t>
            </a:r>
            <a:endParaRPr lang="de-CH" sz="1700" dirty="0"/>
          </a:p>
        </p:txBody>
      </p:sp>
      <p:sp>
        <p:nvSpPr>
          <p:cNvPr id="36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7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8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9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40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Austausch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5'</a:t>
            </a:r>
            <a:endParaRPr lang="de-CH" sz="1400" dirty="0"/>
          </a:p>
        </p:txBody>
      </p:sp>
      <p:sp>
        <p:nvSpPr>
          <p:cNvPr id="5" name="Karte"/>
          <p:cNvSpPr/>
          <p:nvPr/>
        </p:nvSpPr>
        <p:spPr>
          <a:xfrm>
            <a:off x="640080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hast du getan?</a:t>
            </a:r>
            <a:endParaRPr lang="de-CH" sz="2400" dirty="0"/>
          </a:p>
        </p:txBody>
      </p:sp>
      <p:sp>
        <p:nvSpPr>
          <p:cNvPr id="7" name="Karte"/>
          <p:cNvSpPr/>
          <p:nvPr/>
        </p:nvSpPr>
        <p:spPr>
          <a:xfrm>
            <a:off x="4361688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727448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Welche Fähigkeitsfenster hast du gebraucht?</a:t>
            </a:r>
            <a:endParaRPr lang="de-CH" sz="2100" dirty="0"/>
          </a:p>
        </p:txBody>
      </p:sp>
      <p:sp>
        <p:nvSpPr>
          <p:cNvPr id="9" name="Karte"/>
          <p:cNvSpPr/>
          <p:nvPr/>
        </p:nvSpPr>
        <p:spPr>
          <a:xfrm>
            <a:off x="8083296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449056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hat dich überrascht?</a:t>
            </a:r>
            <a:endParaRPr lang="de-CH" sz="2400" dirty="0"/>
          </a:p>
        </p:txBody>
      </p:sp>
      <p:sp>
        <p:nvSpPr>
          <p:cNvPr id="1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1.5 Journal-Aufträge</dc:title>
  <dc:subject>PptxGenJS Presentation</dc:subject>
  <dc:creator>Praxisfenster</dc:creator>
  <cp:lastModifiedBy>Praxisfenster</cp:lastModifiedBy>
  <cp:revision>1</cp:revision>
  <dcterms:created xsi:type="dcterms:W3CDTF">2026-10-19T04:40:00Z</dcterms:created>
  <dcterms:modified xsi:type="dcterms:W3CDTF">2026-10-19T04:40:00Z</dcterms:modified>
</cp:coreProperties>
</file>