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Einstiegstext siehe Detailplanung.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Spezialprojekte und Anmeldung auf nationalerzukunftstag.ch. Für Kinder ohne Platz gibt es ein Programm im Schulhaus.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Muster-Mail auf der Vorlage gemeinsam lesen. Kinder mit Betrieb schreiben eine Bestätigung an ihre Begleitperson.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Zu zweit üben: eine Person ist der Betrieb. Danach Rollen tauschen.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Mail über die Adresse der Eltern oder einen Schulaccount senden.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CH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TITEL">
    <p:bg>
      <p:bgPr>
        <a:solidFill>
          <a:srgbClr val="2F6F7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143000"/>
            <a:ext cx="1463040" cy="11704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2960" y="61722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200" dirty="0">
                <a:solidFill>
                  <a:srgbClr val="FFFFFF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Ein Blick in die Arbeitswelt. Ein Schritt für mich.</a:t>
            </a:r>
            <a:endParaRPr lang="de-CH" sz="1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F_INHALT">
    <p:bg>
      <p:bgPr>
        <a:solidFill>
          <a:srgbClr val="F8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18520" y="384048"/>
            <a:ext cx="713232" cy="566928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6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7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defRPr>
            </a:lvl1pPr>
          </a:lstStyle>
          <a:p>
            <a:pPr indent="0" marL="0">
              <a:buNone/>
            </a:pPr>
            <a:r>
              <a:rPr lang="de-CH" sz="2000" dirty="0">
                <a:solidFill>
                  <a:srgbClr val="26313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Hier die Antworten der Klasse eintippen</a:t>
            </a:r>
            <a:endParaRPr lang="de-CH" sz="2000" dirty="0"/>
          </a:p>
        </p:txBody>
      </p:sp>
      <p:sp>
        <p:nvSpPr>
          <p:cNvPr id="8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000" dirty="0">
                <a:solidFill>
                  <a:srgbClr val="2F6F73"/>
                </a:solidFill>
                <a:latin typeface="Nunito Sans" pitchFamily="34" charset="0"/>
                <a:ea typeface="Nunito Sans" pitchFamily="34" charset="-122"/>
                <a:cs typeface="Nunito Sans" pitchFamily="34" charset="-120"/>
              </a:rPr>
              <a:t>Praxisfenster · Modul 2.3</a:t>
            </a:r>
            <a:endParaRPr lang="de-CH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1003</a:t>
            </a:fld>
            <a:endParaRPr lang="de-C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null</a:t>
            </a:fld>
            <a:endParaRPr lang="de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6974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000" b="1" dirty="0">
                <a:solidFill>
                  <a:srgbClr val="F2C14E"/>
                </a:solidFill>
              </a:rPr>
              <a:t>Modul 2.3 · Teil 2 · Ich im Betrieb</a:t>
            </a:r>
            <a:endParaRPr lang="de-CH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154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CH" sz="5400" b="1" dirty="0">
                <a:solidFill>
                  <a:srgbClr val="FFFFFF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Betriebssuche</a:t>
            </a:r>
            <a:endParaRPr lang="de-CH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4348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dirty="0">
                <a:solidFill>
                  <a:srgbClr val="FFFFFF"/>
                </a:solidFill>
              </a:rPr>
              <a:t>Welche Fähigkeitsfenster sehe ich in welchen Betrieben?</a:t>
            </a:r>
            <a:endParaRPr lang="de-CH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Drei Wege zu deinem Betrieb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20574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Jemanden begleiten</a:t>
            </a:r>
            <a:endParaRPr lang="de-CH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703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Eine Person aus Familie oder Bekanntenkreis nimmt dich mit.</a:t>
            </a:r>
            <a:endParaRPr lang="de-CH" sz="1800" dirty="0"/>
          </a:p>
        </p:txBody>
      </p:sp>
      <p:sp>
        <p:nvSpPr>
          <p:cNvPr id="7" name="Karte"/>
          <p:cNvSpPr/>
          <p:nvPr/>
        </p:nvSpPr>
        <p:spPr>
          <a:xfrm>
            <a:off x="4361688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1848" y="2057400"/>
            <a:ext cx="914400" cy="9144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544568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Selbst anfragen</a:t>
            </a:r>
            <a:endParaRPr lang="de-CH" sz="2400" dirty="0"/>
          </a:p>
        </p:txBody>
      </p:sp>
      <p:sp>
        <p:nvSpPr>
          <p:cNvPr id="10" name="Text 6"/>
          <p:cNvSpPr txBox="1"/>
          <p:nvPr/>
        </p:nvSpPr>
        <p:spPr>
          <a:xfrm>
            <a:off x="4636008" y="3703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Du schreibst einem Betrieb oder rufst an.</a:t>
            </a:r>
            <a:endParaRPr lang="de-CH" sz="1800" dirty="0"/>
          </a:p>
        </p:txBody>
      </p:sp>
      <p:sp>
        <p:nvSpPr>
          <p:cNvPr id="11" name="Karte"/>
          <p:cNvSpPr/>
          <p:nvPr/>
        </p:nvSpPr>
        <p:spPr>
          <a:xfrm>
            <a:off x="8083296" y="1737360"/>
            <a:ext cx="3474720" cy="35661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25400">
            <a:solidFill>
              <a:srgbClr val="2F6F73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456" y="2057400"/>
            <a:ext cx="914400" cy="91440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266176" y="31089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Spezialprojekt</a:t>
            </a:r>
            <a:endParaRPr lang="de-CH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8357616" y="370332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sz="1800" dirty="0">
                <a:solidFill>
                  <a:srgbClr val="263133"/>
                </a:solidFill>
              </a:rPr>
              <a:t>Betriebe bieten am Zukunftstag Plätze an. Die Anmeldung läuft im Internet.</a:t>
            </a:r>
            <a:endParaRPr lang="de-CH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640080" y="5532120"/>
            <a:ext cx="10927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800" b="1" dirty="0">
                <a:solidFill>
                  <a:srgbClr val="2F6F73"/>
                </a:solidFill>
              </a:rPr>
              <a:t>Tipp · Wähl einmal einen Beruf, der für dich ungewohnt ist. Das nennt man «Seitenwechsel».</a:t>
            </a:r>
            <a:endParaRPr lang="de-CH" sz="1800" dirty="0"/>
          </a:p>
        </p:txBody>
      </p:sp>
      <p:sp>
        <p:nvSpPr>
          <p:cNvPr id="17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8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19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0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1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2</a:t>
            </a:fld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So baust du deine Anfrage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allein · 15'</a:t>
            </a:r>
            <a:endParaRPr lang="de-CH" sz="1400" dirty="0"/>
          </a:p>
        </p:txBody>
      </p:sp>
      <p:sp>
        <p:nvSpPr>
          <p:cNvPr id="5" name="Nummer 1"/>
          <p:cNvSpPr/>
          <p:nvPr/>
        </p:nvSpPr>
        <p:spPr>
          <a:xfrm>
            <a:off x="640080" y="1783080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73352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Begrüssung mit dem Namen der Person</a:t>
            </a:r>
            <a:endParaRPr lang="de-CH" sz="2100" dirty="0"/>
          </a:p>
        </p:txBody>
      </p:sp>
      <p:sp>
        <p:nvSpPr>
          <p:cNvPr id="8" name="Nummer 2"/>
          <p:cNvSpPr/>
          <p:nvPr/>
        </p:nvSpPr>
        <p:spPr>
          <a:xfrm>
            <a:off x="640080" y="2624328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6243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514600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Wer bin ich? Name, Klasse, Schule</a:t>
            </a:r>
            <a:endParaRPr lang="de-CH" sz="2100" dirty="0"/>
          </a:p>
        </p:txBody>
      </p:sp>
      <p:sp>
        <p:nvSpPr>
          <p:cNvPr id="11" name="Nummer 3"/>
          <p:cNvSpPr/>
          <p:nvPr/>
        </p:nvSpPr>
        <p:spPr>
          <a:xfrm>
            <a:off x="640080" y="3465576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4655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355848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Was möchte ich? Einen Tag im Betrieb, mit Datum</a:t>
            </a:r>
            <a:endParaRPr lang="de-CH" sz="2100" dirty="0"/>
          </a:p>
        </p:txBody>
      </p:sp>
      <p:sp>
        <p:nvSpPr>
          <p:cNvPr id="14" name="Nummer 4"/>
          <p:cNvSpPr/>
          <p:nvPr/>
        </p:nvSpPr>
        <p:spPr>
          <a:xfrm>
            <a:off x="640080" y="4306824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0080" y="43068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197096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Warum gerade hier? Was dich interessiert</a:t>
            </a:r>
            <a:endParaRPr lang="de-CH" sz="2100" dirty="0"/>
          </a:p>
        </p:txBody>
      </p:sp>
      <p:sp>
        <p:nvSpPr>
          <p:cNvPr id="17" name="Nummer 5"/>
          <p:cNvSpPr/>
          <p:nvPr/>
        </p:nvSpPr>
        <p:spPr>
          <a:xfrm>
            <a:off x="640080" y="5148072"/>
            <a:ext cx="566928" cy="566928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5</a:t>
            </a:r>
            <a:endParaRPr lang="de-CH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5038344"/>
            <a:ext cx="106070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100" dirty="0">
                <a:solidFill>
                  <a:srgbClr val="263133"/>
                </a:solidFill>
              </a:rPr>
              <a:t>Dank und Kontakt mit Lehrperson, Telefon und Gruss</a:t>
            </a:r>
            <a:endParaRPr lang="de-CH" sz="2100" dirty="0"/>
          </a:p>
        </p:txBody>
      </p:sp>
      <p:sp>
        <p:nvSpPr>
          <p:cNvPr id="21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2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3</a:t>
            </a:fld>
            <a:endParaRPr lang="de-CH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Am Telefon</a:t>
            </a:r>
            <a:endParaRPr lang="de-CH" sz="3400" dirty="0"/>
          </a:p>
        </p:txBody>
      </p:sp>
      <p:sp>
        <p:nvSpPr>
          <p:cNvPr id="3" name="Pille"/>
          <p:cNvSpPr/>
          <p:nvPr/>
        </p:nvSpPr>
        <p:spPr>
          <a:xfrm>
            <a:off x="9418320" y="1234440"/>
            <a:ext cx="1645920" cy="384048"/>
          </a:xfrm>
          <a:prstGeom prst="roundRect">
            <a:avLst>
              <a:gd name="adj" fmla="val 50000"/>
            </a:avLst>
          </a:prstGeom>
          <a:solidFill>
            <a:srgbClr val="F2C14E"/>
          </a:solidFill>
          <a:ln w="12700">
            <a:solidFill>
              <a:srgbClr val="F2C14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418320" y="1234440"/>
            <a:ext cx="1645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1400" b="1" dirty="0">
                <a:solidFill>
                  <a:srgbClr val="1E3A5F"/>
                </a:solidFill>
              </a:rPr>
              <a:t>zu zweit · 5'</a:t>
            </a:r>
            <a:endParaRPr lang="de-CH" sz="1400" dirty="0"/>
          </a:p>
        </p:txBody>
      </p:sp>
      <p:sp>
        <p:nvSpPr>
          <p:cNvPr id="5" name="Karte"/>
          <p:cNvSpPr/>
          <p:nvPr/>
        </p:nvSpPr>
        <p:spPr>
          <a:xfrm>
            <a:off x="640080" y="1783080"/>
            <a:ext cx="10927080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2F6F73"/>
            </a:solidFill>
            <a:prstDash val="solid"/>
          </a:ln>
        </p:spPr>
      </p:sp>
      <p:sp>
        <p:nvSpPr>
          <p:cNvPr id="6" name="Nummer 1"/>
          <p:cNvSpPr/>
          <p:nvPr/>
        </p:nvSpPr>
        <p:spPr>
          <a:xfrm>
            <a:off x="822960" y="1938528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938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1</a:t>
            </a:r>
            <a:endParaRPr lang="de-CH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17830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i="1" dirty="0">
                <a:solidFill>
                  <a:srgbClr val="263133"/>
                </a:solidFill>
              </a:rPr>
              <a:t>«Guten Tag, ich heisse … und gehe in die 6. Klasse in … Darf ich kurz etwas fragen?»</a:t>
            </a:r>
            <a:endParaRPr lang="de-CH" sz="1900" dirty="0"/>
          </a:p>
        </p:txBody>
      </p:sp>
      <p:sp>
        <p:nvSpPr>
          <p:cNvPr id="9" name="Karte"/>
          <p:cNvSpPr/>
          <p:nvPr/>
        </p:nvSpPr>
        <p:spPr>
          <a:xfrm>
            <a:off x="640080" y="2807208"/>
            <a:ext cx="10927080" cy="868680"/>
          </a:xfrm>
          <a:prstGeom prst="roundRect">
            <a:avLst>
              <a:gd name="adj" fmla="val 18947"/>
            </a:avLst>
          </a:prstGeom>
          <a:solidFill>
            <a:srgbClr val="F8F4EC"/>
          </a:solidFill>
          <a:ln w="12700">
            <a:solidFill>
              <a:srgbClr val="2F6F73"/>
            </a:solidFill>
            <a:prstDash val="solid"/>
          </a:ln>
        </p:spPr>
      </p:sp>
      <p:sp>
        <p:nvSpPr>
          <p:cNvPr id="10" name="Nummer 2"/>
          <p:cNvSpPr/>
          <p:nvPr/>
        </p:nvSpPr>
        <p:spPr>
          <a:xfrm>
            <a:off x="822960" y="2962656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9626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2</a:t>
            </a:r>
            <a:endParaRPr lang="de-CH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2807208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i="1" dirty="0">
                <a:solidFill>
                  <a:srgbClr val="263133"/>
                </a:solidFill>
              </a:rPr>
              <a:t>«Ich möchte am … gerne Ihren Betrieb kennenlernen. Mit wem kann ich darüber sprechen?»</a:t>
            </a:r>
            <a:endParaRPr lang="de-CH" sz="1900" dirty="0"/>
          </a:p>
        </p:txBody>
      </p:sp>
      <p:sp>
        <p:nvSpPr>
          <p:cNvPr id="13" name="Karte"/>
          <p:cNvSpPr/>
          <p:nvPr/>
        </p:nvSpPr>
        <p:spPr>
          <a:xfrm>
            <a:off x="640080" y="3831336"/>
            <a:ext cx="10927080" cy="868680"/>
          </a:xfrm>
          <a:prstGeom prst="roundRect">
            <a:avLst>
              <a:gd name="adj" fmla="val 18947"/>
            </a:avLst>
          </a:prstGeom>
          <a:solidFill>
            <a:srgbClr val="FFFFFF"/>
          </a:solidFill>
          <a:ln w="12700">
            <a:solidFill>
              <a:srgbClr val="2F6F73"/>
            </a:solidFill>
            <a:prstDash val="solid"/>
          </a:ln>
        </p:spPr>
      </p:sp>
      <p:sp>
        <p:nvSpPr>
          <p:cNvPr id="14" name="Nummer 3"/>
          <p:cNvSpPr/>
          <p:nvPr/>
        </p:nvSpPr>
        <p:spPr>
          <a:xfrm>
            <a:off x="822960" y="3986784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39867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3</a:t>
            </a:r>
            <a:endParaRPr lang="de-CH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3831336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i="1" dirty="0">
                <a:solidFill>
                  <a:srgbClr val="263133"/>
                </a:solidFill>
              </a:rPr>
              <a:t>«Mich interessiert besonders …, weil …»</a:t>
            </a:r>
            <a:endParaRPr lang="de-CH" sz="1900" dirty="0"/>
          </a:p>
        </p:txBody>
      </p:sp>
      <p:sp>
        <p:nvSpPr>
          <p:cNvPr id="17" name="Karte"/>
          <p:cNvSpPr/>
          <p:nvPr/>
        </p:nvSpPr>
        <p:spPr>
          <a:xfrm>
            <a:off x="640080" y="4855464"/>
            <a:ext cx="10927080" cy="868680"/>
          </a:xfrm>
          <a:prstGeom prst="roundRect">
            <a:avLst>
              <a:gd name="adj" fmla="val 18947"/>
            </a:avLst>
          </a:prstGeom>
          <a:solidFill>
            <a:srgbClr val="F8F4EC"/>
          </a:solidFill>
          <a:ln w="12700">
            <a:solidFill>
              <a:srgbClr val="2F6F73"/>
            </a:solidFill>
            <a:prstDash val="solid"/>
          </a:ln>
        </p:spPr>
      </p:sp>
      <p:sp>
        <p:nvSpPr>
          <p:cNvPr id="18" name="Nummer 4"/>
          <p:cNvSpPr/>
          <p:nvPr/>
        </p:nvSpPr>
        <p:spPr>
          <a:xfrm>
            <a:off x="822960" y="5010912"/>
            <a:ext cx="548640" cy="548640"/>
          </a:xfrm>
          <a:prstGeom prst="ellipse">
            <a:avLst/>
          </a:prstGeom>
          <a:solidFill>
            <a:srgbClr val="F4B183"/>
          </a:solidFill>
          <a:ln w="12700">
            <a:solidFill>
              <a:srgbClr val="F4B18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22960" y="50109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CH" sz="2000" b="1" dirty="0">
                <a:solidFill>
                  <a:srgbClr val="1E3A5F"/>
                </a:solidFill>
              </a:rPr>
              <a:t>4</a:t>
            </a:r>
            <a:endParaRPr lang="de-CH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600200" y="4855464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1900" i="1" dirty="0">
                <a:solidFill>
                  <a:srgbClr val="263133"/>
                </a:solidFill>
              </a:rPr>
              <a:t>«Vielen Dank! Darf ich Ihnen das Infoblatt per Mail schicken?»</a:t>
            </a:r>
            <a:endParaRPr lang="de-CH" sz="19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4</a:t>
            </a:fld>
            <a:endParaRPr lang="de-CH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548640" y="384048"/>
            <a:ext cx="10241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400" b="1" dirty="0">
                <a:solidFill>
                  <a:srgbClr val="2F6F73"/>
                </a:solidFill>
                <a:latin typeface="Quicksand" pitchFamily="34" charset="0"/>
                <a:ea typeface="Quicksand" pitchFamily="34" charset="-122"/>
                <a:cs typeface="Quicksand" pitchFamily="34" charset="-120"/>
              </a:rPr>
              <a:t>Bevor du sendest</a:t>
            </a:r>
            <a:endParaRPr lang="de-CH" sz="3400" dirty="0"/>
          </a:p>
        </p:txBody>
      </p:sp>
      <p:sp>
        <p:nvSpPr>
          <p:cNvPr id="3" name="Karte"/>
          <p:cNvSpPr/>
          <p:nvPr/>
        </p:nvSpPr>
        <p:spPr>
          <a:xfrm>
            <a:off x="640080" y="178308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78308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554480" y="17830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Anrede mit dem richtigen Namen</a:t>
            </a:r>
            <a:endParaRPr lang="de-CH" sz="2200" dirty="0"/>
          </a:p>
        </p:txBody>
      </p:sp>
      <p:sp>
        <p:nvSpPr>
          <p:cNvPr id="6" name="Karte"/>
          <p:cNvSpPr/>
          <p:nvPr/>
        </p:nvSpPr>
        <p:spPr>
          <a:xfrm>
            <a:off x="6217920" y="178308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92240" y="178308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7132320" y="17830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Datum stimmt</a:t>
            </a:r>
            <a:endParaRPr lang="de-CH" sz="2200" dirty="0"/>
          </a:p>
        </p:txBody>
      </p:sp>
      <p:sp>
        <p:nvSpPr>
          <p:cNvPr id="9" name="Karte"/>
          <p:cNvSpPr/>
          <p:nvPr/>
        </p:nvSpPr>
        <p:spPr>
          <a:xfrm>
            <a:off x="640080" y="310896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14400" y="310896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1554480" y="31089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Betreff ist klar</a:t>
            </a:r>
            <a:endParaRPr lang="de-CH" sz="2200" dirty="0"/>
          </a:p>
        </p:txBody>
      </p:sp>
      <p:sp>
        <p:nvSpPr>
          <p:cNvPr id="12" name="Karte"/>
          <p:cNvSpPr/>
          <p:nvPr/>
        </p:nvSpPr>
        <p:spPr>
          <a:xfrm>
            <a:off x="6217920" y="310896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92240" y="310896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7132320" y="310896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Infoblatt angehängt</a:t>
            </a:r>
            <a:endParaRPr lang="de-CH" sz="2200" dirty="0"/>
          </a:p>
        </p:txBody>
      </p:sp>
      <p:sp>
        <p:nvSpPr>
          <p:cNvPr id="15" name="Karte"/>
          <p:cNvSpPr/>
          <p:nvPr/>
        </p:nvSpPr>
        <p:spPr>
          <a:xfrm>
            <a:off x="640080" y="443484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914400" y="443484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1554480" y="443484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Jemand hat den Text gelesen</a:t>
            </a:r>
            <a:endParaRPr lang="de-CH" sz="2200" dirty="0"/>
          </a:p>
        </p:txBody>
      </p:sp>
      <p:sp>
        <p:nvSpPr>
          <p:cNvPr id="18" name="Karte"/>
          <p:cNvSpPr/>
          <p:nvPr/>
        </p:nvSpPr>
        <p:spPr>
          <a:xfrm>
            <a:off x="6217920" y="4434840"/>
            <a:ext cx="5349240" cy="10972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2F6F7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92240" y="4434840"/>
            <a:ext cx="548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3000" dirty="0">
                <a:solidFill>
                  <a:srgbClr val="2F6F73"/>
                </a:solidFill>
              </a:rPr>
              <a:t>☐</a:t>
            </a:r>
            <a:endParaRPr lang="de-CH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443484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CH" sz="2200" b="1" dirty="0">
                <a:solidFill>
                  <a:srgbClr val="2F6F73"/>
                </a:solidFill>
              </a:rPr>
              <a:t>Eltern oder Lehrperson in Kopie</a:t>
            </a:r>
            <a:endParaRPr lang="de-CH" sz="2200" dirty="0"/>
          </a:p>
        </p:txBody>
      </p:sp>
      <p:sp>
        <p:nvSpPr>
          <p:cNvPr id="22" name="Text 0"/>
          <p:cNvSpPr/>
          <p:nvPr>
            <p:ph idx="101" type="body" hasCustomPrompt="1"/>
          </p:nvPr>
        </p:nvSpPr>
        <p:spPr>
          <a:xfrm>
            <a:off x="640080" y="27432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3" name="Text 0"/>
          <p:cNvSpPr/>
          <p:nvPr>
            <p:ph idx="102" type="body" hasCustomPrompt="1"/>
          </p:nvPr>
        </p:nvSpPr>
        <p:spPr>
          <a:xfrm>
            <a:off x="640080" y="36576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4" name="Text 0"/>
          <p:cNvSpPr/>
          <p:nvPr>
            <p:ph idx="103" type="body" hasCustomPrompt="1"/>
          </p:nvPr>
        </p:nvSpPr>
        <p:spPr>
          <a:xfrm>
            <a:off x="640080" y="45720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Text 0"/>
          <p:cNvSpPr/>
          <p:nvPr>
            <p:ph idx="104" type="body" hasCustomPrompt="1"/>
          </p:nvPr>
        </p:nvSpPr>
        <p:spPr>
          <a:xfrm>
            <a:off x="640080" y="54864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6" name="Text 0"/>
          <p:cNvSpPr/>
          <p:nvPr>
            <p:ph idx="105" type="body" hasCustomPrompt="1"/>
          </p:nvPr>
        </p:nvSpPr>
        <p:spPr>
          <a:xfrm>
            <a:off x="640080" y="6400800"/>
            <a:ext cx="3657600" cy="9144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t"/>
          <a:lstStyle/>
          <a:p>
            <a:pPr indent="0" marL="0">
              <a:buNone/>
            </a:pPr>
            <a:endParaRPr lang="de-CH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2F6F73"/>
                </a:solidFill>
                <a:latin typeface="Nunito Sans"/>
                <a:ea typeface="Nunito Sans"/>
                <a:cs typeface="Nunito Sans"/>
              </a:defRPr>
            </a:lvl1pPr>
          </a:lstStyle>
          <a:p>
            <a:pPr algn="l"/>
            <a:fld id="{F7021451-1387-4CA6-816F-3879F97B5CBC}" type="slidenum">
              <a:rPr b="0" lang="de-CH"/>
              <a:t>5</a:t>
            </a:fld>
            <a:endParaRPr lang="de-CH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axisfenster">
  <a:themeElements>
    <a:clrScheme name="Praxisfenster">
      <a:dk1>
        <a:srgbClr val="263133"/>
      </a:dk1>
      <a:lt1>
        <a:srgbClr val="FFFFFF"/>
      </a:lt1>
      <a:dk2>
        <a:srgbClr val="2F6F73"/>
      </a:dk2>
      <a:lt2>
        <a:srgbClr val="F8F4EC"/>
      </a:lt2>
      <a:accent1>
        <a:srgbClr val="2F6F73"/>
      </a:accent1>
      <a:accent2>
        <a:srgbClr val="F4B183"/>
      </a:accent2>
      <a:accent3>
        <a:srgbClr val="F2C14E"/>
      </a:accent3>
      <a:accent4>
        <a:srgbClr val="1E3A5F"/>
      </a:accent4>
      <a:accent5>
        <a:srgbClr val="3F7F4E"/>
      </a:accent5>
      <a:accent6>
        <a:srgbClr val="A8467E"/>
      </a:accent6>
      <a:hlink>
        <a:srgbClr val="2F6F73"/>
      </a:hlink>
      <a:folHlink>
        <a:srgbClr val="1E3A5F"/>
      </a:folHlink>
    </a:clrScheme>
    <a:fontScheme name="Praxisfenster">
      <a:majorFont>
        <a:latin typeface="Quicksan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unito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Praxisfenster 2.3 Betriebssuche</dc:title>
  <dc:subject>PptxGenJS Presentation</dc:subject>
  <dc:creator>Praxisfenster</dc:creator>
  <cp:lastModifiedBy>Praxisfenster</cp:lastModifiedBy>
  <cp:revision>1</cp:revision>
  <dcterms:created xsi:type="dcterms:W3CDTF">2026-10-19T04:40:00Z</dcterms:created>
  <dcterms:modified xsi:type="dcterms:W3CDTF">2026-10-19T04:40:00Z</dcterms:modified>
</cp:coreProperties>
</file>