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Einstiegstext siehe Detailplanung.</a:t>
            </a:r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de-CH"/>
              <a:t>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Ruhige Schreibzeit, danach Austausch zu zweit.</a:t>
            </a:r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de-CH"/>
              <a:t>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Auftragsblatt «Mein Poster» austeilen. Die Logbuchseiten zu jedem Feld stehen auf dem Blatt.</a:t>
            </a:r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de-CH"/>
              <a:t>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Fotos aus der Erprobung. Gemeinsam anschauen: Was ist gut lesbar? Welche Felder erkennt ihr?</a:t>
            </a:r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de-CH"/>
              <a:t>4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Danach 5 Minuten Probe zu zweit.</a:t>
            </a:r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de-CH"/>
              <a:t>5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Bei Eltern- oder Betriebsbesuch können die Gäste mitmachen.</a:t>
            </a:r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de-CH"/>
              <a:t>6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Feedback konkret und freundlich. Karten liegen beim Auftragsblatt.</a:t>
            </a:r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de-CH"/>
              <a:t>7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Abschlussrunde. Poster im Schulhaus aufhängen, Betrieben ein Foto mit Dank schicken.</a:t>
            </a:r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de-CH"/>
              <a:t>8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F_TITEL">
    <p:bg>
      <p:bgPr>
        <a:solidFill>
          <a:srgbClr val="2F6F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" y="1143000"/>
            <a:ext cx="1463040" cy="117043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22960" y="617220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200" dirty="0">
                <a:solidFill>
                  <a:srgbClr val="FFFFFF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Praxisfenster · Ein Blick in die Arbeitswelt. Ein Schritt für mich.</a:t>
            </a:r>
            <a:endParaRPr lang="de-CH" sz="12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F_INHALT">
    <p:bg>
      <p:bgPr>
        <a:solidFill>
          <a:srgbClr val="F8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18520" y="384048"/>
            <a:ext cx="713232" cy="566928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1" type="body" hasCustomPrompt="1"/>
          </p:nvPr>
        </p:nvSpPr>
        <p:spPr>
          <a:xfrm>
            <a:off x="640080" y="2743200"/>
            <a:ext cx="365760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defRPr>
            </a:lvl1pPr>
          </a:lstStyle>
          <a:p>
            <a:pPr indent="0" marL="0">
              <a:buNone/>
            </a:pPr>
            <a:r>
              <a: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Hier die Antworten der Klasse eintippen</a:t>
            </a:r>
            <a:endParaRPr lang="de-CH" sz="20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640080" y="3657600"/>
            <a:ext cx="365760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defRPr>
            </a:lvl1pPr>
          </a:lstStyle>
          <a:p>
            <a:pPr indent="0" marL="0">
              <a:buNone/>
            </a:pPr>
            <a:r>
              <a: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Hier die Antworten der Klasse eintippen</a:t>
            </a:r>
            <a:endParaRPr lang="de-CH" sz="2000" dirty="0"/>
          </a:p>
        </p:txBody>
      </p:sp>
      <p:sp>
        <p:nvSpPr>
          <p:cNvPr id="5" name="Text 0"/>
          <p:cNvSpPr/>
          <p:nvPr>
            <p:ph idx="103" type="body" hasCustomPrompt="1"/>
          </p:nvPr>
        </p:nvSpPr>
        <p:spPr>
          <a:xfrm>
            <a:off x="640080" y="4572000"/>
            <a:ext cx="365760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defRPr>
            </a:lvl1pPr>
          </a:lstStyle>
          <a:p>
            <a:pPr indent="0" marL="0">
              <a:buNone/>
            </a:pPr>
            <a:r>
              <a: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Hier die Antworten der Klasse eintippen</a:t>
            </a:r>
            <a:endParaRPr lang="de-CH" sz="2000" dirty="0"/>
          </a:p>
        </p:txBody>
      </p:sp>
      <p:sp>
        <p:nvSpPr>
          <p:cNvPr id="6" name="Text 0"/>
          <p:cNvSpPr/>
          <p:nvPr>
            <p:ph idx="104" type="body" hasCustomPrompt="1"/>
          </p:nvPr>
        </p:nvSpPr>
        <p:spPr>
          <a:xfrm>
            <a:off x="640080" y="5486400"/>
            <a:ext cx="365760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defRPr>
            </a:lvl1pPr>
          </a:lstStyle>
          <a:p>
            <a:pPr indent="0" marL="0">
              <a:buNone/>
            </a:pPr>
            <a:r>
              <a: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Hier die Antworten der Klasse eintippen</a:t>
            </a:r>
            <a:endParaRPr lang="de-CH" sz="2000" dirty="0"/>
          </a:p>
        </p:txBody>
      </p:sp>
      <p:sp>
        <p:nvSpPr>
          <p:cNvPr id="7" name="Text 0"/>
          <p:cNvSpPr/>
          <p:nvPr>
            <p:ph idx="105" type="body" hasCustomPrompt="1"/>
          </p:nvPr>
        </p:nvSpPr>
        <p:spPr>
          <a:xfrm>
            <a:off x="640080" y="6400800"/>
            <a:ext cx="365760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defRPr>
            </a:lvl1pPr>
          </a:lstStyle>
          <a:p>
            <a:pPr indent="0" marL="0">
              <a:buNone/>
            </a:pPr>
            <a:r>
              <a: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Hier die Antworten der Klasse eintippen</a:t>
            </a:r>
            <a:endParaRPr lang="de-CH" sz="2000" dirty="0"/>
          </a:p>
        </p:txBody>
      </p:sp>
      <p:sp>
        <p:nvSpPr>
          <p:cNvPr id="8" name="Text 0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000" dirty="0">
                <a:solidFill>
                  <a:srgbClr val="2F6F7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Praxisfenster · Modul 2.8</a:t>
            </a:r>
            <a:endParaRPr lang="de-CH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2F6F73"/>
                </a:solidFill>
                <a:latin typeface="Nunito Sans"/>
                <a:ea typeface="Nunito Sans"/>
                <a:cs typeface="Nunito Sans"/>
              </a:defRPr>
            </a:lvl1pPr>
          </a:lstStyle>
          <a:p>
            <a:pPr algn="l"/>
            <a:fld id="{F7021451-1387-4CA6-816F-3879F97B5CBC}" type="slidenum">
              <a:rPr b="0" lang="de-CH"/>
              <a:t>1003</a:t>
            </a:fld>
            <a:endParaRPr lang="de-C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2F6F73"/>
                </a:solidFill>
                <a:latin typeface="Nunito Sans"/>
                <a:ea typeface="Nunito Sans"/>
                <a:cs typeface="Nunito Sans"/>
              </a:defRPr>
            </a:lvl1pPr>
          </a:lstStyle>
          <a:p>
            <a:pPr algn="l"/>
            <a:fld id="{F7021451-1387-4CA6-816F-3879F97B5CBC}" type="slidenum">
              <a:rPr b="0" lang="de-CH"/>
              <a:t>null</a:t>
            </a:fld>
            <a:endParaRPr lang="de-C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CH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69748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000" b="1" dirty="0">
                <a:solidFill>
                  <a:srgbClr val="F2C14E"/>
                </a:solidFill>
              </a:rPr>
              <a:t>Modul 2.8 · Teil 2 · Ich im Betrieb</a:t>
            </a:r>
            <a:endParaRPr lang="de-CH" sz="20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15468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de-CH" sz="5400" b="1" dirty="0">
                <a:solidFill>
                  <a:srgbClr val="FFFFFF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Präsentation &amp; Reflexion</a:t>
            </a:r>
            <a:endParaRPr lang="de-CH" sz="5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43484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200" dirty="0">
                <a:solidFill>
                  <a:srgbClr val="FFFFFF"/>
                </a:solidFill>
              </a:rPr>
              <a:t>Vom Praxisort zurück ins Klassenzimmer</a:t>
            </a:r>
            <a:endParaRPr lang="de-CH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 txBox="1"/>
          <p:nvPr/>
        </p:nvSpPr>
        <p:spPr>
          <a:xfrm>
            <a:off x="548640" y="384048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3400" b="1" dirty="0">
                <a:solidFill>
                  <a:srgbClr val="2F6F73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Zurückschauen</a:t>
            </a:r>
            <a:endParaRPr lang="de-CH" sz="3400" dirty="0"/>
          </a:p>
        </p:txBody>
      </p:sp>
      <p:sp>
        <p:nvSpPr>
          <p:cNvPr id="3" name="Untertitel"/>
          <p:cNvSpPr txBox="1"/>
          <p:nvPr/>
        </p:nvSpPr>
        <p:spPr>
          <a:xfrm>
            <a:off x="548640" y="1069848"/>
            <a:ext cx="10241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800" dirty="0">
                <a:solidFill>
                  <a:srgbClr val="6B6B6B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Erst allein im Logbuch (S. 11), dann zu zweit</a:t>
            </a:r>
            <a:endParaRPr lang="de-CH" sz="1800" dirty="0"/>
          </a:p>
        </p:txBody>
      </p:sp>
      <p:sp>
        <p:nvSpPr>
          <p:cNvPr id="4" name="Pille"/>
          <p:cNvSpPr/>
          <p:nvPr/>
        </p:nvSpPr>
        <p:spPr>
          <a:xfrm>
            <a:off x="9418320" y="1234440"/>
            <a:ext cx="1645920" cy="384048"/>
          </a:xfrm>
          <a:prstGeom prst="roundRect">
            <a:avLst>
              <a:gd name="adj" fmla="val 50000"/>
            </a:avLst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9418320" y="1234440"/>
            <a:ext cx="1645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400" b="1" dirty="0">
                <a:solidFill>
                  <a:srgbClr val="1E3A5F"/>
                </a:solidFill>
              </a:rPr>
              <a:t>15' + 10'</a:t>
            </a:r>
            <a:endParaRPr lang="de-CH" sz="1400" dirty="0"/>
          </a:p>
        </p:txBody>
      </p:sp>
      <p:sp>
        <p:nvSpPr>
          <p:cNvPr id="6" name="Karte"/>
          <p:cNvSpPr/>
          <p:nvPr/>
        </p:nvSpPr>
        <p:spPr>
          <a:xfrm>
            <a:off x="640080" y="1783080"/>
            <a:ext cx="3474720" cy="3566160"/>
          </a:xfrm>
          <a:prstGeom prst="roundRect">
            <a:avLst>
              <a:gd name="adj" fmla="val 4737"/>
            </a:avLst>
          </a:prstGeom>
          <a:solidFill>
            <a:srgbClr val="FFFFFF"/>
          </a:solidFill>
          <a:ln w="25400">
            <a:solidFill>
              <a:srgbClr val="2F6F7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05840" y="2057400"/>
            <a:ext cx="27432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400" b="1" dirty="0">
                <a:solidFill>
                  <a:srgbClr val="2F6F73"/>
                </a:solidFill>
              </a:rPr>
              <a:t>Was hast du zu deiner Lernfrage herausgefunden?</a:t>
            </a:r>
            <a:endParaRPr lang="de-CH" sz="2400" dirty="0"/>
          </a:p>
        </p:txBody>
      </p:sp>
      <p:sp>
        <p:nvSpPr>
          <p:cNvPr id="8" name="Karte"/>
          <p:cNvSpPr/>
          <p:nvPr/>
        </p:nvSpPr>
        <p:spPr>
          <a:xfrm>
            <a:off x="4361688" y="1783080"/>
            <a:ext cx="3474720" cy="3566160"/>
          </a:xfrm>
          <a:prstGeom prst="roundRect">
            <a:avLst>
              <a:gd name="adj" fmla="val 4737"/>
            </a:avLst>
          </a:prstGeom>
          <a:solidFill>
            <a:srgbClr val="FFFFFF"/>
          </a:solidFill>
          <a:ln w="25400">
            <a:solidFill>
              <a:srgbClr val="2F6F73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727448" y="2057400"/>
            <a:ext cx="27432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400" b="1" dirty="0">
                <a:solidFill>
                  <a:srgbClr val="2F6F73"/>
                </a:solidFill>
              </a:rPr>
              <a:t>Was hat dich am meisten überrascht?</a:t>
            </a:r>
            <a:endParaRPr lang="de-CH" sz="2400" dirty="0"/>
          </a:p>
        </p:txBody>
      </p:sp>
      <p:sp>
        <p:nvSpPr>
          <p:cNvPr id="10" name="Karte"/>
          <p:cNvSpPr/>
          <p:nvPr/>
        </p:nvSpPr>
        <p:spPr>
          <a:xfrm>
            <a:off x="8083296" y="1783080"/>
            <a:ext cx="3474720" cy="3566160"/>
          </a:xfrm>
          <a:prstGeom prst="roundRect">
            <a:avLst>
              <a:gd name="adj" fmla="val 4737"/>
            </a:avLst>
          </a:prstGeom>
          <a:solidFill>
            <a:srgbClr val="E1ECEC"/>
          </a:solidFill>
          <a:ln w="25400">
            <a:solidFill>
              <a:srgbClr val="E1ECEC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449056" y="2057400"/>
            <a:ext cx="27432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100" b="1" dirty="0">
                <a:solidFill>
                  <a:srgbClr val="2F6F73"/>
                </a:solidFill>
              </a:rPr>
              <a:t>Welches Fähigkeitsfenster hast du bei dir neu entdeckt?</a:t>
            </a:r>
            <a:endParaRPr lang="de-CH" sz="2100" dirty="0"/>
          </a:p>
        </p:txBody>
      </p:sp>
      <p:sp>
        <p:nvSpPr>
          <p:cNvPr id="13" name="Text 0"/>
          <p:cNvSpPr/>
          <p:nvPr>
            <p:ph idx="101" type="body" hasCustomPrompt="1"/>
          </p:nvPr>
        </p:nvSpPr>
        <p:spPr>
          <a:xfrm>
            <a:off x="640080" y="27432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14" name="Text 0"/>
          <p:cNvSpPr/>
          <p:nvPr>
            <p:ph idx="102" type="body" hasCustomPrompt="1"/>
          </p:nvPr>
        </p:nvSpPr>
        <p:spPr>
          <a:xfrm>
            <a:off x="640080" y="36576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15" name="Text 0"/>
          <p:cNvSpPr/>
          <p:nvPr>
            <p:ph idx="103" type="body" hasCustomPrompt="1"/>
          </p:nvPr>
        </p:nvSpPr>
        <p:spPr>
          <a:xfrm>
            <a:off x="640080" y="45720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16" name="Text 0"/>
          <p:cNvSpPr/>
          <p:nvPr>
            <p:ph idx="104" type="body" hasCustomPrompt="1"/>
          </p:nvPr>
        </p:nvSpPr>
        <p:spPr>
          <a:xfrm>
            <a:off x="640080" y="54864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17" name="Text 0"/>
          <p:cNvSpPr/>
          <p:nvPr>
            <p:ph idx="105" type="body" hasCustomPrompt="1"/>
          </p:nvPr>
        </p:nvSpPr>
        <p:spPr>
          <a:xfrm>
            <a:off x="640080" y="64008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2F6F73"/>
                </a:solidFill>
                <a:latin typeface="Nunito Sans"/>
                <a:ea typeface="Nunito Sans"/>
                <a:cs typeface="Nunito Sans"/>
              </a:defRPr>
            </a:lvl1pPr>
          </a:lstStyle>
          <a:p>
            <a:pPr algn="l"/>
            <a:fld id="{F7021451-1387-4CA6-816F-3879F97B5CBC}" type="slidenum">
              <a:rPr b="0" lang="de-CH"/>
              <a:t>2</a:t>
            </a:fld>
            <a:endParaRPr lang="de-CH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 txBox="1"/>
          <p:nvPr/>
        </p:nvSpPr>
        <p:spPr>
          <a:xfrm>
            <a:off x="548640" y="384048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3400" b="1" dirty="0">
                <a:solidFill>
                  <a:srgbClr val="2F6F73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Dein Poster</a:t>
            </a:r>
            <a:endParaRPr lang="de-CH" sz="3400" dirty="0"/>
          </a:p>
        </p:txBody>
      </p:sp>
      <p:sp>
        <p:nvSpPr>
          <p:cNvPr id="3" name="Untertitel"/>
          <p:cNvSpPr txBox="1"/>
          <p:nvPr/>
        </p:nvSpPr>
        <p:spPr>
          <a:xfrm>
            <a:off x="548640" y="1069848"/>
            <a:ext cx="10241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800" dirty="0">
                <a:solidFill>
                  <a:srgbClr val="6B6B6B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Ein Titel und sechs Felder</a:t>
            </a:r>
            <a:endParaRPr lang="de-CH" sz="1800" dirty="0"/>
          </a:p>
        </p:txBody>
      </p:sp>
      <p:sp>
        <p:nvSpPr>
          <p:cNvPr id="4" name="Karte"/>
          <p:cNvSpPr/>
          <p:nvPr/>
        </p:nvSpPr>
        <p:spPr>
          <a:xfrm>
            <a:off x="640080" y="1600200"/>
            <a:ext cx="10927080" cy="777240"/>
          </a:xfrm>
          <a:prstGeom prst="roundRect">
            <a:avLst>
              <a:gd name="adj" fmla="val 21176"/>
            </a:avLst>
          </a:prstGeom>
          <a:solidFill>
            <a:srgbClr val="E1ECEC"/>
          </a:solidFill>
          <a:ln w="25400">
            <a:solidFill>
              <a:srgbClr val="2F6F7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600200"/>
            <a:ext cx="10561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2000" b="1" dirty="0">
                <a:solidFill>
                  <a:srgbClr val="2F6F73"/>
                </a:solidFill>
              </a:rPr>
              <a:t>Mein Praxisfenster in …  (Titel, Name, grosses Foto oder Zeichnung)</a:t>
            </a:r>
            <a:endParaRPr lang="de-CH" sz="2000" dirty="0"/>
          </a:p>
        </p:txBody>
      </p:sp>
      <p:sp>
        <p:nvSpPr>
          <p:cNvPr id="6" name="Karte"/>
          <p:cNvSpPr/>
          <p:nvPr/>
        </p:nvSpPr>
        <p:spPr>
          <a:xfrm>
            <a:off x="640080" y="2560320"/>
            <a:ext cx="3474720" cy="1600200"/>
          </a:xfrm>
          <a:prstGeom prst="roundRect">
            <a:avLst>
              <a:gd name="adj" fmla="val 10286"/>
            </a:avLst>
          </a:prstGeom>
          <a:solidFill>
            <a:srgbClr val="FFFFFF"/>
          </a:solidFill>
          <a:ln w="19050">
            <a:solidFill>
              <a:srgbClr val="2F6F73"/>
            </a:solidFill>
            <a:prstDash val="solid"/>
          </a:ln>
        </p:spPr>
      </p:sp>
      <p:sp>
        <p:nvSpPr>
          <p:cNvPr id="7" name="Nummer 1"/>
          <p:cNvSpPr/>
          <p:nvPr/>
        </p:nvSpPr>
        <p:spPr>
          <a:xfrm>
            <a:off x="868680" y="2788920"/>
            <a:ext cx="502920" cy="502920"/>
          </a:xfrm>
          <a:prstGeom prst="ellipse">
            <a:avLst/>
          </a:prstGeom>
          <a:solidFill>
            <a:srgbClr val="F4B183"/>
          </a:solidFill>
          <a:ln w="12700">
            <a:solidFill>
              <a:srgbClr val="F4B183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68680" y="27889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2000" b="1" dirty="0">
                <a:solidFill>
                  <a:srgbClr val="1E3A5F"/>
                </a:solidFill>
              </a:rPr>
              <a:t>1</a:t>
            </a:r>
            <a:endParaRPr lang="de-CH" sz="2000" dirty="0"/>
          </a:p>
        </p:txBody>
      </p:sp>
      <p:sp>
        <p:nvSpPr>
          <p:cNvPr id="9" name="Text 7"/>
          <p:cNvSpPr txBox="1"/>
          <p:nvPr/>
        </p:nvSpPr>
        <p:spPr>
          <a:xfrm>
            <a:off x="1508760" y="2743200"/>
            <a:ext cx="24688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de-CH" sz="1900" b="1" dirty="0">
                <a:solidFill>
                  <a:srgbClr val="2F6F73"/>
                </a:solidFill>
              </a:rPr>
              <a:t>Mein Betrieb</a:t>
            </a:r>
            <a:endParaRPr lang="de-CH" sz="1900" dirty="0"/>
          </a:p>
        </p:txBody>
      </p:sp>
      <p:sp>
        <p:nvSpPr>
          <p:cNvPr id="10" name="Karte"/>
          <p:cNvSpPr/>
          <p:nvPr/>
        </p:nvSpPr>
        <p:spPr>
          <a:xfrm>
            <a:off x="4361688" y="2560320"/>
            <a:ext cx="3474720" cy="1600200"/>
          </a:xfrm>
          <a:prstGeom prst="roundRect">
            <a:avLst>
              <a:gd name="adj" fmla="val 10286"/>
            </a:avLst>
          </a:prstGeom>
          <a:solidFill>
            <a:srgbClr val="F8F4EC"/>
          </a:solidFill>
          <a:ln w="19050">
            <a:solidFill>
              <a:srgbClr val="2F6F73"/>
            </a:solidFill>
            <a:prstDash val="solid"/>
          </a:ln>
        </p:spPr>
      </p:sp>
      <p:sp>
        <p:nvSpPr>
          <p:cNvPr id="11" name="Nummer 2"/>
          <p:cNvSpPr/>
          <p:nvPr/>
        </p:nvSpPr>
        <p:spPr>
          <a:xfrm>
            <a:off x="4590288" y="2788920"/>
            <a:ext cx="502920" cy="502920"/>
          </a:xfrm>
          <a:prstGeom prst="ellipse">
            <a:avLst/>
          </a:prstGeom>
          <a:solidFill>
            <a:srgbClr val="F4B183"/>
          </a:solidFill>
          <a:ln w="12700">
            <a:solidFill>
              <a:srgbClr val="F4B183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590288" y="27889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2000" b="1" dirty="0">
                <a:solidFill>
                  <a:srgbClr val="1E3A5F"/>
                </a:solidFill>
              </a:rPr>
              <a:t>2</a:t>
            </a:r>
            <a:endParaRPr lang="de-CH" sz="2000" dirty="0"/>
          </a:p>
        </p:txBody>
      </p:sp>
      <p:sp>
        <p:nvSpPr>
          <p:cNvPr id="13" name="Text 11"/>
          <p:cNvSpPr txBox="1"/>
          <p:nvPr/>
        </p:nvSpPr>
        <p:spPr>
          <a:xfrm>
            <a:off x="5230368" y="2743200"/>
            <a:ext cx="24688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de-CH" sz="1900" b="1" dirty="0">
                <a:solidFill>
                  <a:srgbClr val="2F6F73"/>
                </a:solidFill>
              </a:rPr>
              <a:t>Meine Lernfrage und meine Antwort</a:t>
            </a:r>
            <a:endParaRPr lang="de-CH" sz="1900" dirty="0"/>
          </a:p>
        </p:txBody>
      </p:sp>
      <p:sp>
        <p:nvSpPr>
          <p:cNvPr id="14" name="Karte"/>
          <p:cNvSpPr/>
          <p:nvPr/>
        </p:nvSpPr>
        <p:spPr>
          <a:xfrm>
            <a:off x="8083296" y="2560320"/>
            <a:ext cx="3474720" cy="1600200"/>
          </a:xfrm>
          <a:prstGeom prst="roundRect">
            <a:avLst>
              <a:gd name="adj" fmla="val 10286"/>
            </a:avLst>
          </a:prstGeom>
          <a:solidFill>
            <a:srgbClr val="FFFFFF"/>
          </a:solidFill>
          <a:ln w="19050">
            <a:solidFill>
              <a:srgbClr val="2F6F73"/>
            </a:solidFill>
            <a:prstDash val="solid"/>
          </a:ln>
        </p:spPr>
      </p:sp>
      <p:sp>
        <p:nvSpPr>
          <p:cNvPr id="15" name="Nummer 3"/>
          <p:cNvSpPr/>
          <p:nvPr/>
        </p:nvSpPr>
        <p:spPr>
          <a:xfrm>
            <a:off x="8311896" y="2788920"/>
            <a:ext cx="502920" cy="502920"/>
          </a:xfrm>
          <a:prstGeom prst="ellipse">
            <a:avLst/>
          </a:prstGeom>
          <a:solidFill>
            <a:srgbClr val="F4B183"/>
          </a:solidFill>
          <a:ln w="12700">
            <a:solidFill>
              <a:srgbClr val="F4B183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311896" y="27889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2000" b="1" dirty="0">
                <a:solidFill>
                  <a:srgbClr val="1E3A5F"/>
                </a:solidFill>
              </a:rPr>
              <a:t>3</a:t>
            </a:r>
            <a:endParaRPr lang="de-CH" sz="2000" dirty="0"/>
          </a:p>
        </p:txBody>
      </p:sp>
      <p:sp>
        <p:nvSpPr>
          <p:cNvPr id="17" name="Text 15"/>
          <p:cNvSpPr txBox="1"/>
          <p:nvPr/>
        </p:nvSpPr>
        <p:spPr>
          <a:xfrm>
            <a:off x="8951976" y="2743200"/>
            <a:ext cx="24688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de-CH" sz="1900" b="1" dirty="0">
                <a:solidFill>
                  <a:srgbClr val="2F6F73"/>
                </a:solidFill>
              </a:rPr>
              <a:t>Eine Person und ihre Fähigkeitsfenster</a:t>
            </a:r>
            <a:endParaRPr lang="de-CH" sz="1900" dirty="0"/>
          </a:p>
        </p:txBody>
      </p:sp>
      <p:sp>
        <p:nvSpPr>
          <p:cNvPr id="18" name="Karte"/>
          <p:cNvSpPr/>
          <p:nvPr/>
        </p:nvSpPr>
        <p:spPr>
          <a:xfrm>
            <a:off x="640080" y="4343400"/>
            <a:ext cx="3474720" cy="1600200"/>
          </a:xfrm>
          <a:prstGeom prst="roundRect">
            <a:avLst>
              <a:gd name="adj" fmla="val 10286"/>
            </a:avLst>
          </a:prstGeom>
          <a:solidFill>
            <a:srgbClr val="F8F4EC"/>
          </a:solidFill>
          <a:ln w="19050">
            <a:solidFill>
              <a:srgbClr val="2F6F73"/>
            </a:solidFill>
            <a:prstDash val="solid"/>
          </a:ln>
        </p:spPr>
      </p:sp>
      <p:sp>
        <p:nvSpPr>
          <p:cNvPr id="19" name="Nummer 4"/>
          <p:cNvSpPr/>
          <p:nvPr/>
        </p:nvSpPr>
        <p:spPr>
          <a:xfrm>
            <a:off x="868680" y="4572000"/>
            <a:ext cx="502920" cy="502920"/>
          </a:xfrm>
          <a:prstGeom prst="ellipse">
            <a:avLst/>
          </a:prstGeom>
          <a:solidFill>
            <a:srgbClr val="F4B183"/>
          </a:solidFill>
          <a:ln w="12700">
            <a:solidFill>
              <a:srgbClr val="F4B183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868680" y="45720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2000" b="1" dirty="0">
                <a:solidFill>
                  <a:srgbClr val="1E3A5F"/>
                </a:solidFill>
              </a:rPr>
              <a:t>4</a:t>
            </a:r>
            <a:endParaRPr lang="de-CH" sz="2000" dirty="0"/>
          </a:p>
        </p:txBody>
      </p:sp>
      <p:sp>
        <p:nvSpPr>
          <p:cNvPr id="21" name="Text 19"/>
          <p:cNvSpPr txBox="1"/>
          <p:nvPr/>
        </p:nvSpPr>
        <p:spPr>
          <a:xfrm>
            <a:off x="1508760" y="4526280"/>
            <a:ext cx="24688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de-CH" sz="1900" b="1" dirty="0">
                <a:solidFill>
                  <a:srgbClr val="2F6F73"/>
                </a:solidFill>
              </a:rPr>
              <a:t>Was ich selbst gemacht habe</a:t>
            </a:r>
            <a:endParaRPr lang="de-CH" sz="1900" dirty="0"/>
          </a:p>
        </p:txBody>
      </p:sp>
      <p:sp>
        <p:nvSpPr>
          <p:cNvPr id="22" name="Karte"/>
          <p:cNvSpPr/>
          <p:nvPr/>
        </p:nvSpPr>
        <p:spPr>
          <a:xfrm>
            <a:off x="4361688" y="4343400"/>
            <a:ext cx="3474720" cy="1600200"/>
          </a:xfrm>
          <a:prstGeom prst="roundRect">
            <a:avLst>
              <a:gd name="adj" fmla="val 10286"/>
            </a:avLst>
          </a:prstGeom>
          <a:solidFill>
            <a:srgbClr val="FFFFFF"/>
          </a:solidFill>
          <a:ln w="19050">
            <a:solidFill>
              <a:srgbClr val="2F6F73"/>
            </a:solidFill>
            <a:prstDash val="solid"/>
          </a:ln>
        </p:spPr>
      </p:sp>
      <p:sp>
        <p:nvSpPr>
          <p:cNvPr id="23" name="Nummer 5"/>
          <p:cNvSpPr/>
          <p:nvPr/>
        </p:nvSpPr>
        <p:spPr>
          <a:xfrm>
            <a:off x="4590288" y="4572000"/>
            <a:ext cx="502920" cy="502920"/>
          </a:xfrm>
          <a:prstGeom prst="ellipse">
            <a:avLst/>
          </a:prstGeom>
          <a:solidFill>
            <a:srgbClr val="F4B183"/>
          </a:solidFill>
          <a:ln w="12700">
            <a:solidFill>
              <a:srgbClr val="F4B183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4590288" y="45720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2000" b="1" dirty="0">
                <a:solidFill>
                  <a:srgbClr val="1E3A5F"/>
                </a:solidFill>
              </a:rPr>
              <a:t>5</a:t>
            </a:r>
            <a:endParaRPr lang="de-CH" sz="2000" dirty="0"/>
          </a:p>
        </p:txBody>
      </p:sp>
      <p:sp>
        <p:nvSpPr>
          <p:cNvPr id="25" name="Text 23"/>
          <p:cNvSpPr txBox="1"/>
          <p:nvPr/>
        </p:nvSpPr>
        <p:spPr>
          <a:xfrm>
            <a:off x="5230368" y="4526280"/>
            <a:ext cx="24688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de-CH" sz="1900" b="1" dirty="0">
                <a:solidFill>
                  <a:srgbClr val="2F6F73"/>
                </a:solidFill>
              </a:rPr>
              <a:t>Meine Fähigkeitsfenster im Betrieb</a:t>
            </a:r>
            <a:endParaRPr lang="de-CH" sz="1900" dirty="0"/>
          </a:p>
        </p:txBody>
      </p:sp>
      <p:sp>
        <p:nvSpPr>
          <p:cNvPr id="26" name="Karte"/>
          <p:cNvSpPr/>
          <p:nvPr/>
        </p:nvSpPr>
        <p:spPr>
          <a:xfrm>
            <a:off x="8083296" y="4343400"/>
            <a:ext cx="3474720" cy="1600200"/>
          </a:xfrm>
          <a:prstGeom prst="roundRect">
            <a:avLst>
              <a:gd name="adj" fmla="val 10286"/>
            </a:avLst>
          </a:prstGeom>
          <a:solidFill>
            <a:srgbClr val="F8F4EC"/>
          </a:solidFill>
          <a:ln w="19050">
            <a:solidFill>
              <a:srgbClr val="2F6F73"/>
            </a:solidFill>
            <a:prstDash val="solid"/>
          </a:ln>
        </p:spPr>
      </p:sp>
      <p:sp>
        <p:nvSpPr>
          <p:cNvPr id="27" name="Nummer 6"/>
          <p:cNvSpPr/>
          <p:nvPr/>
        </p:nvSpPr>
        <p:spPr>
          <a:xfrm>
            <a:off x="8311896" y="4572000"/>
            <a:ext cx="502920" cy="502920"/>
          </a:xfrm>
          <a:prstGeom prst="ellipse">
            <a:avLst/>
          </a:prstGeom>
          <a:solidFill>
            <a:srgbClr val="F4B183"/>
          </a:solidFill>
          <a:ln w="12700">
            <a:solidFill>
              <a:srgbClr val="F4B183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8311896" y="45720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2000" b="1" dirty="0">
                <a:solidFill>
                  <a:srgbClr val="1E3A5F"/>
                </a:solidFill>
              </a:rPr>
              <a:t>6</a:t>
            </a:r>
            <a:endParaRPr lang="de-CH" sz="2000" dirty="0"/>
          </a:p>
        </p:txBody>
      </p:sp>
      <p:sp>
        <p:nvSpPr>
          <p:cNvPr id="29" name="Text 27"/>
          <p:cNvSpPr txBox="1"/>
          <p:nvPr/>
        </p:nvSpPr>
        <p:spPr>
          <a:xfrm>
            <a:off x="8951976" y="4526280"/>
            <a:ext cx="24688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de-CH" sz="1900" b="1" dirty="0">
                <a:solidFill>
                  <a:srgbClr val="2F6F73"/>
                </a:solidFill>
              </a:rPr>
              <a:t>Das nehme ich mit</a:t>
            </a:r>
            <a:endParaRPr lang="de-CH" sz="1900" dirty="0"/>
          </a:p>
        </p:txBody>
      </p:sp>
      <p:sp>
        <p:nvSpPr>
          <p:cNvPr id="31" name="Text 0"/>
          <p:cNvSpPr/>
          <p:nvPr>
            <p:ph idx="101" type="body" hasCustomPrompt="1"/>
          </p:nvPr>
        </p:nvSpPr>
        <p:spPr>
          <a:xfrm>
            <a:off x="640080" y="27432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32" name="Text 0"/>
          <p:cNvSpPr/>
          <p:nvPr>
            <p:ph idx="102" type="body" hasCustomPrompt="1"/>
          </p:nvPr>
        </p:nvSpPr>
        <p:spPr>
          <a:xfrm>
            <a:off x="640080" y="36576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33" name="Text 0"/>
          <p:cNvSpPr/>
          <p:nvPr>
            <p:ph idx="103" type="body" hasCustomPrompt="1"/>
          </p:nvPr>
        </p:nvSpPr>
        <p:spPr>
          <a:xfrm>
            <a:off x="640080" y="45720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34" name="Text 0"/>
          <p:cNvSpPr/>
          <p:nvPr>
            <p:ph idx="104" type="body" hasCustomPrompt="1"/>
          </p:nvPr>
        </p:nvSpPr>
        <p:spPr>
          <a:xfrm>
            <a:off x="640080" y="54864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35" name="Text 0"/>
          <p:cNvSpPr/>
          <p:nvPr>
            <p:ph idx="105" type="body" hasCustomPrompt="1"/>
          </p:nvPr>
        </p:nvSpPr>
        <p:spPr>
          <a:xfrm>
            <a:off x="640080" y="64008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2F6F73"/>
                </a:solidFill>
                <a:latin typeface="Nunito Sans"/>
                <a:ea typeface="Nunito Sans"/>
                <a:cs typeface="Nunito Sans"/>
              </a:defRPr>
            </a:lvl1pPr>
          </a:lstStyle>
          <a:p>
            <a:pPr algn="l"/>
            <a:fld id="{F7021451-1387-4CA6-816F-3879F97B5CBC}" type="slidenum">
              <a:rPr b="0" lang="de-CH"/>
              <a:t>3</a:t>
            </a:fld>
            <a:endParaRPr lang="de-CH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 txBox="1"/>
          <p:nvPr/>
        </p:nvSpPr>
        <p:spPr>
          <a:xfrm>
            <a:off x="548640" y="384048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3400" b="1" dirty="0">
                <a:solidFill>
                  <a:srgbClr val="2F6F73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So kann ein Poster aussehen</a:t>
            </a:r>
            <a:endParaRPr lang="de-CH" sz="3400" dirty="0"/>
          </a:p>
        </p:txBody>
      </p:sp>
      <p:sp>
        <p:nvSpPr>
          <p:cNvPr id="3" name="Untertitel"/>
          <p:cNvSpPr txBox="1"/>
          <p:nvPr/>
        </p:nvSpPr>
        <p:spPr>
          <a:xfrm>
            <a:off x="548640" y="1069848"/>
            <a:ext cx="10241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800" dirty="0">
                <a:solidFill>
                  <a:srgbClr val="6B6B6B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Poster aus früheren Klassen</a:t>
            </a:r>
            <a:endParaRPr lang="de-CH" sz="1800" dirty="0"/>
          </a:p>
        </p:txBody>
      </p:sp>
      <p:pic>
        <p:nvPicPr>
          <p:cNvPr id="4" name="Image 0" descr="Bodenleger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1711" y="1645920"/>
            <a:ext cx="2325978" cy="1828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640080" y="3547872"/>
            <a:ext cx="5349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300" i="1" dirty="0">
                <a:solidFill>
                  <a:srgbClr val="6B6B6B"/>
                </a:solidFill>
              </a:rPr>
              <a:t>Bodenleger</a:t>
            </a:r>
            <a:endParaRPr lang="de-CH" sz="1300" dirty="0"/>
          </a:p>
        </p:txBody>
      </p:sp>
      <p:pic>
        <p:nvPicPr>
          <p:cNvPr id="6" name="Image 1" descr="Kita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3978" y="1645920"/>
            <a:ext cx="2337125" cy="182880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6217920" y="3547872"/>
            <a:ext cx="5349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300" i="1" dirty="0">
                <a:solidFill>
                  <a:srgbClr val="6B6B6B"/>
                </a:solidFill>
              </a:rPr>
              <a:t>Kita</a:t>
            </a:r>
            <a:endParaRPr lang="de-CH" sz="1300" dirty="0"/>
          </a:p>
        </p:txBody>
      </p:sp>
      <p:pic>
        <p:nvPicPr>
          <p:cNvPr id="8" name="Image 2" descr="Reithof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4541" y="3886200"/>
            <a:ext cx="2580317" cy="1828800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640080" y="5788152"/>
            <a:ext cx="5349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300" i="1" dirty="0">
                <a:solidFill>
                  <a:srgbClr val="6B6B6B"/>
                </a:solidFill>
              </a:rPr>
              <a:t>Reithof</a:t>
            </a:r>
            <a:endParaRPr lang="de-CH" sz="1300" dirty="0"/>
          </a:p>
        </p:txBody>
      </p:sp>
      <p:pic>
        <p:nvPicPr>
          <p:cNvPr id="10" name="Image 3" descr="Nähatelier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3518" y="3886200"/>
            <a:ext cx="2578044" cy="1828800"/>
          </a:xfrm>
          <a:prstGeom prst="rect">
            <a:avLst/>
          </a:prstGeom>
        </p:spPr>
      </p:pic>
      <p:sp>
        <p:nvSpPr>
          <p:cNvPr id="11" name="Text 5"/>
          <p:cNvSpPr txBox="1"/>
          <p:nvPr/>
        </p:nvSpPr>
        <p:spPr>
          <a:xfrm>
            <a:off x="6217920" y="5788152"/>
            <a:ext cx="5349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300" i="1" dirty="0">
                <a:solidFill>
                  <a:srgbClr val="6B6B6B"/>
                </a:solidFill>
              </a:rPr>
              <a:t>Nähatelier</a:t>
            </a:r>
            <a:endParaRPr lang="de-CH" sz="1300" dirty="0"/>
          </a:p>
        </p:txBody>
      </p:sp>
      <p:sp>
        <p:nvSpPr>
          <p:cNvPr id="13" name="Text 0"/>
          <p:cNvSpPr/>
          <p:nvPr>
            <p:ph idx="101" type="body" hasCustomPrompt="1"/>
          </p:nvPr>
        </p:nvSpPr>
        <p:spPr>
          <a:xfrm>
            <a:off x="640080" y="27432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14" name="Text 0"/>
          <p:cNvSpPr/>
          <p:nvPr>
            <p:ph idx="102" type="body" hasCustomPrompt="1"/>
          </p:nvPr>
        </p:nvSpPr>
        <p:spPr>
          <a:xfrm>
            <a:off x="640080" y="36576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15" name="Text 0"/>
          <p:cNvSpPr/>
          <p:nvPr>
            <p:ph idx="103" type="body" hasCustomPrompt="1"/>
          </p:nvPr>
        </p:nvSpPr>
        <p:spPr>
          <a:xfrm>
            <a:off x="640080" y="45720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16" name="Text 0"/>
          <p:cNvSpPr/>
          <p:nvPr>
            <p:ph idx="104" type="body" hasCustomPrompt="1"/>
          </p:nvPr>
        </p:nvSpPr>
        <p:spPr>
          <a:xfrm>
            <a:off x="640080" y="54864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17" name="Text 0"/>
          <p:cNvSpPr/>
          <p:nvPr>
            <p:ph idx="105" type="body" hasCustomPrompt="1"/>
          </p:nvPr>
        </p:nvSpPr>
        <p:spPr>
          <a:xfrm>
            <a:off x="640080" y="64008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2F6F73"/>
                </a:solidFill>
                <a:latin typeface="Nunito Sans"/>
                <a:ea typeface="Nunito Sans"/>
                <a:cs typeface="Nunito Sans"/>
              </a:defRPr>
            </a:lvl1pPr>
          </a:lstStyle>
          <a:p>
            <a:pPr algn="l"/>
            <a:fld id="{F7021451-1387-4CA6-816F-3879F97B5CBC}" type="slidenum">
              <a:rPr b="0" lang="de-CH"/>
              <a:t>4</a:t>
            </a:fld>
            <a:endParaRPr lang="de-CH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 txBox="1"/>
          <p:nvPr/>
        </p:nvSpPr>
        <p:spPr>
          <a:xfrm>
            <a:off x="548640" y="384048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3400" b="1" dirty="0">
                <a:solidFill>
                  <a:srgbClr val="2F6F73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So wird dein Poster gut</a:t>
            </a:r>
            <a:endParaRPr lang="de-CH" sz="3400" dirty="0"/>
          </a:p>
        </p:txBody>
      </p:sp>
      <p:sp>
        <p:nvSpPr>
          <p:cNvPr id="3" name="Pille"/>
          <p:cNvSpPr/>
          <p:nvPr/>
        </p:nvSpPr>
        <p:spPr>
          <a:xfrm>
            <a:off x="9966960" y="1234440"/>
            <a:ext cx="1097280" cy="384048"/>
          </a:xfrm>
          <a:prstGeom prst="roundRect">
            <a:avLst>
              <a:gd name="adj" fmla="val 50000"/>
            </a:avLst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966960" y="1234440"/>
            <a:ext cx="1097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400" b="1" dirty="0">
                <a:solidFill>
                  <a:srgbClr val="1E3A5F"/>
                </a:solidFill>
              </a:rPr>
              <a:t>60'</a:t>
            </a:r>
            <a:endParaRPr lang="de-CH" sz="1400" dirty="0"/>
          </a:p>
        </p:txBody>
      </p:sp>
      <p:sp>
        <p:nvSpPr>
          <p:cNvPr id="5" name="Karte"/>
          <p:cNvSpPr/>
          <p:nvPr/>
        </p:nvSpPr>
        <p:spPr>
          <a:xfrm>
            <a:off x="640080" y="1783080"/>
            <a:ext cx="5349240" cy="109728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5875">
            <a:solidFill>
              <a:srgbClr val="2F6F73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914400" y="1783080"/>
            <a:ext cx="548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3000" dirty="0">
                <a:solidFill>
                  <a:srgbClr val="2F6F73"/>
                </a:solidFill>
              </a:rPr>
              <a:t>☐</a:t>
            </a:r>
            <a:endParaRPr lang="de-CH" sz="3000" dirty="0"/>
          </a:p>
        </p:txBody>
      </p:sp>
      <p:sp>
        <p:nvSpPr>
          <p:cNvPr id="7" name="Text 5"/>
          <p:cNvSpPr txBox="1"/>
          <p:nvPr/>
        </p:nvSpPr>
        <p:spPr>
          <a:xfrm>
            <a:off x="1554480" y="1783080"/>
            <a:ext cx="4206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100" b="1" dirty="0">
                <a:solidFill>
                  <a:srgbClr val="2F6F73"/>
                </a:solidFill>
              </a:rPr>
              <a:t>Titel gross und aus zwei Metern lesbar</a:t>
            </a:r>
            <a:endParaRPr lang="de-CH" sz="2100" dirty="0"/>
          </a:p>
        </p:txBody>
      </p:sp>
      <p:sp>
        <p:nvSpPr>
          <p:cNvPr id="8" name="Karte"/>
          <p:cNvSpPr/>
          <p:nvPr/>
        </p:nvSpPr>
        <p:spPr>
          <a:xfrm>
            <a:off x="6217920" y="1783080"/>
            <a:ext cx="5349240" cy="109728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5875">
            <a:solidFill>
              <a:srgbClr val="2F6F73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492240" y="1783080"/>
            <a:ext cx="548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3000" dirty="0">
                <a:solidFill>
                  <a:srgbClr val="2F6F73"/>
                </a:solidFill>
              </a:rPr>
              <a:t>☐</a:t>
            </a:r>
            <a:endParaRPr lang="de-CH" sz="3000" dirty="0"/>
          </a:p>
        </p:txBody>
      </p:sp>
      <p:sp>
        <p:nvSpPr>
          <p:cNvPr id="10" name="Text 8"/>
          <p:cNvSpPr txBox="1"/>
          <p:nvPr/>
        </p:nvSpPr>
        <p:spPr>
          <a:xfrm>
            <a:off x="7132320" y="1783080"/>
            <a:ext cx="4206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100" b="1" dirty="0">
                <a:solidFill>
                  <a:srgbClr val="2F6F73"/>
                </a:solidFill>
              </a:rPr>
              <a:t>Alle sechs Felder</a:t>
            </a:r>
            <a:endParaRPr lang="de-CH" sz="2100" dirty="0"/>
          </a:p>
        </p:txBody>
      </p:sp>
      <p:sp>
        <p:nvSpPr>
          <p:cNvPr id="11" name="Karte"/>
          <p:cNvSpPr/>
          <p:nvPr/>
        </p:nvSpPr>
        <p:spPr>
          <a:xfrm>
            <a:off x="640080" y="3108960"/>
            <a:ext cx="5349240" cy="109728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5875">
            <a:solidFill>
              <a:srgbClr val="2F6F73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914400" y="3108960"/>
            <a:ext cx="548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3000" dirty="0">
                <a:solidFill>
                  <a:srgbClr val="2F6F73"/>
                </a:solidFill>
              </a:rPr>
              <a:t>☐</a:t>
            </a:r>
            <a:endParaRPr lang="de-CH" sz="3000" dirty="0"/>
          </a:p>
        </p:txBody>
      </p:sp>
      <p:sp>
        <p:nvSpPr>
          <p:cNvPr id="13" name="Text 11"/>
          <p:cNvSpPr txBox="1"/>
          <p:nvPr/>
        </p:nvSpPr>
        <p:spPr>
          <a:xfrm>
            <a:off x="1554480" y="3108960"/>
            <a:ext cx="4206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100" b="1" dirty="0">
                <a:solidFill>
                  <a:srgbClr val="2F6F73"/>
                </a:solidFill>
              </a:rPr>
              <a:t>Fotos oder Zeichnungen mit kurzer Bildlegende</a:t>
            </a:r>
            <a:endParaRPr lang="de-CH" sz="2100" dirty="0"/>
          </a:p>
        </p:txBody>
      </p:sp>
      <p:sp>
        <p:nvSpPr>
          <p:cNvPr id="14" name="Karte"/>
          <p:cNvSpPr/>
          <p:nvPr/>
        </p:nvSpPr>
        <p:spPr>
          <a:xfrm>
            <a:off x="6217920" y="3108960"/>
            <a:ext cx="5349240" cy="109728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5875">
            <a:solidFill>
              <a:srgbClr val="2F6F73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492240" y="3108960"/>
            <a:ext cx="548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3000" dirty="0">
                <a:solidFill>
                  <a:srgbClr val="2F6F73"/>
                </a:solidFill>
              </a:rPr>
              <a:t>☐</a:t>
            </a:r>
            <a:endParaRPr lang="de-CH" sz="3000" dirty="0"/>
          </a:p>
        </p:txBody>
      </p:sp>
      <p:sp>
        <p:nvSpPr>
          <p:cNvPr id="16" name="Text 14"/>
          <p:cNvSpPr txBox="1"/>
          <p:nvPr/>
        </p:nvSpPr>
        <p:spPr>
          <a:xfrm>
            <a:off x="7132320" y="3108960"/>
            <a:ext cx="4206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100" b="1" dirty="0">
                <a:solidFill>
                  <a:srgbClr val="2F6F73"/>
                </a:solidFill>
              </a:rPr>
              <a:t>Fotos von Personen nur mit Erlaubnis</a:t>
            </a:r>
            <a:endParaRPr lang="de-CH" sz="2100" dirty="0"/>
          </a:p>
        </p:txBody>
      </p:sp>
      <p:sp>
        <p:nvSpPr>
          <p:cNvPr id="17" name="Karte"/>
          <p:cNvSpPr/>
          <p:nvPr/>
        </p:nvSpPr>
        <p:spPr>
          <a:xfrm>
            <a:off x="640080" y="4434840"/>
            <a:ext cx="5349240" cy="109728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5875">
            <a:solidFill>
              <a:srgbClr val="2F6F73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914400" y="4434840"/>
            <a:ext cx="548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3000" dirty="0">
                <a:solidFill>
                  <a:srgbClr val="2F6F73"/>
                </a:solidFill>
              </a:rPr>
              <a:t>☐</a:t>
            </a:r>
            <a:endParaRPr lang="de-CH" sz="3000" dirty="0"/>
          </a:p>
        </p:txBody>
      </p:sp>
      <p:sp>
        <p:nvSpPr>
          <p:cNvPr id="19" name="Text 17"/>
          <p:cNvSpPr txBox="1"/>
          <p:nvPr/>
        </p:nvSpPr>
        <p:spPr>
          <a:xfrm>
            <a:off x="1554480" y="4434840"/>
            <a:ext cx="4206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100" b="1" dirty="0">
                <a:solidFill>
                  <a:srgbClr val="2F6F73"/>
                </a:solidFill>
              </a:rPr>
              <a:t>Dein Name auf dem Poster</a:t>
            </a:r>
            <a:endParaRPr lang="de-CH" sz="2100" dirty="0"/>
          </a:p>
        </p:txBody>
      </p:sp>
      <p:sp>
        <p:nvSpPr>
          <p:cNvPr id="21" name="Text 0"/>
          <p:cNvSpPr/>
          <p:nvPr>
            <p:ph idx="101" type="body" hasCustomPrompt="1"/>
          </p:nvPr>
        </p:nvSpPr>
        <p:spPr>
          <a:xfrm>
            <a:off x="640080" y="27432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2" name="Text 0"/>
          <p:cNvSpPr/>
          <p:nvPr>
            <p:ph idx="102" type="body" hasCustomPrompt="1"/>
          </p:nvPr>
        </p:nvSpPr>
        <p:spPr>
          <a:xfrm>
            <a:off x="640080" y="36576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3" name="Text 0"/>
          <p:cNvSpPr/>
          <p:nvPr>
            <p:ph idx="103" type="body" hasCustomPrompt="1"/>
          </p:nvPr>
        </p:nvSpPr>
        <p:spPr>
          <a:xfrm>
            <a:off x="640080" y="45720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4" name="Text 0"/>
          <p:cNvSpPr/>
          <p:nvPr>
            <p:ph idx="104" type="body" hasCustomPrompt="1"/>
          </p:nvPr>
        </p:nvSpPr>
        <p:spPr>
          <a:xfrm>
            <a:off x="640080" y="54864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5" name="Text 0"/>
          <p:cNvSpPr/>
          <p:nvPr>
            <p:ph idx="105" type="body" hasCustomPrompt="1"/>
          </p:nvPr>
        </p:nvSpPr>
        <p:spPr>
          <a:xfrm>
            <a:off x="640080" y="64008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2F6F73"/>
                </a:solidFill>
                <a:latin typeface="Nunito Sans"/>
                <a:ea typeface="Nunito Sans"/>
                <a:cs typeface="Nunito Sans"/>
              </a:defRPr>
            </a:lvl1pPr>
          </a:lstStyle>
          <a:p>
            <a:pPr algn="l"/>
            <a:fld id="{F7021451-1387-4CA6-816F-3879F97B5CBC}" type="slidenum">
              <a:rPr b="0" lang="de-CH"/>
              <a:t>5</a:t>
            </a:fld>
            <a:endParaRPr lang="de-CH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 txBox="1"/>
          <p:nvPr/>
        </p:nvSpPr>
        <p:spPr>
          <a:xfrm>
            <a:off x="548640" y="384048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3400" b="1" dirty="0">
                <a:solidFill>
                  <a:srgbClr val="2F6F73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Galerierundgang</a:t>
            </a:r>
            <a:endParaRPr lang="de-CH" sz="3400" dirty="0"/>
          </a:p>
        </p:txBody>
      </p:sp>
      <p:sp>
        <p:nvSpPr>
          <p:cNvPr id="3" name="Pille"/>
          <p:cNvSpPr/>
          <p:nvPr/>
        </p:nvSpPr>
        <p:spPr>
          <a:xfrm>
            <a:off x="9692640" y="1234440"/>
            <a:ext cx="1463040" cy="384048"/>
          </a:xfrm>
          <a:prstGeom prst="roundRect">
            <a:avLst>
              <a:gd name="adj" fmla="val 50000"/>
            </a:avLst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692640" y="1234440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400" b="1" dirty="0">
                <a:solidFill>
                  <a:srgbClr val="1E3A5F"/>
                </a:solidFill>
              </a:rPr>
              <a:t>2 × 15'</a:t>
            </a:r>
            <a:endParaRPr lang="de-CH" sz="1400" dirty="0"/>
          </a:p>
        </p:txBody>
      </p:sp>
      <p:sp>
        <p:nvSpPr>
          <p:cNvPr id="5" name="Karte"/>
          <p:cNvSpPr/>
          <p:nvPr/>
        </p:nvSpPr>
        <p:spPr>
          <a:xfrm>
            <a:off x="640080" y="1783080"/>
            <a:ext cx="5349240" cy="2103120"/>
          </a:xfrm>
          <a:prstGeom prst="roundRect">
            <a:avLst>
              <a:gd name="adj" fmla="val 7826"/>
            </a:avLst>
          </a:prstGeom>
          <a:solidFill>
            <a:srgbClr val="FFFFFF"/>
          </a:solidFill>
          <a:ln w="25400">
            <a:solidFill>
              <a:srgbClr val="2F6F73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05840" y="1920240"/>
            <a:ext cx="4572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800" b="1" dirty="0">
                <a:solidFill>
                  <a:srgbClr val="2F6F73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Runde 1</a:t>
            </a:r>
            <a:endParaRPr lang="de-CH" sz="2800" dirty="0"/>
          </a:p>
        </p:txBody>
      </p:sp>
      <p:sp>
        <p:nvSpPr>
          <p:cNvPr id="7" name="Text 5"/>
          <p:cNvSpPr txBox="1"/>
          <p:nvPr/>
        </p:nvSpPr>
        <p:spPr>
          <a:xfrm>
            <a:off x="1005840" y="2606040"/>
            <a:ext cx="4572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de-CH" sz="2000" dirty="0">
                <a:solidFill>
                  <a:srgbClr val="263133"/>
                </a:solidFill>
              </a:rPr>
              <a:t>Gruppe A präsentiert, Gruppe B besucht die Poster.</a:t>
            </a:r>
            <a:endParaRPr lang="de-CH" sz="2000" dirty="0"/>
          </a:p>
        </p:txBody>
      </p:sp>
      <p:sp>
        <p:nvSpPr>
          <p:cNvPr id="8" name="Karte"/>
          <p:cNvSpPr/>
          <p:nvPr/>
        </p:nvSpPr>
        <p:spPr>
          <a:xfrm>
            <a:off x="6217920" y="1783080"/>
            <a:ext cx="5349240" cy="2103120"/>
          </a:xfrm>
          <a:prstGeom prst="roundRect">
            <a:avLst>
              <a:gd name="adj" fmla="val 7826"/>
            </a:avLst>
          </a:prstGeom>
          <a:solidFill>
            <a:srgbClr val="F8F4EC"/>
          </a:solidFill>
          <a:ln w="25400">
            <a:solidFill>
              <a:srgbClr val="2F6F73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583680" y="1920240"/>
            <a:ext cx="4572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800" b="1" dirty="0">
                <a:solidFill>
                  <a:srgbClr val="2F6F73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Runde 2</a:t>
            </a:r>
            <a:endParaRPr lang="de-CH" sz="2800" dirty="0"/>
          </a:p>
        </p:txBody>
      </p:sp>
      <p:sp>
        <p:nvSpPr>
          <p:cNvPr id="10" name="Text 8"/>
          <p:cNvSpPr txBox="1"/>
          <p:nvPr/>
        </p:nvSpPr>
        <p:spPr>
          <a:xfrm>
            <a:off x="6583680" y="2606040"/>
            <a:ext cx="4572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de-CH" sz="2000" dirty="0">
                <a:solidFill>
                  <a:srgbClr val="263133"/>
                </a:solidFill>
              </a:rPr>
              <a:t>Wechsel: Gruppe B präsentiert, Gruppe A besucht.</a:t>
            </a:r>
            <a:endParaRPr lang="de-CH" sz="2000" dirty="0"/>
          </a:p>
        </p:txBody>
      </p:sp>
      <p:sp>
        <p:nvSpPr>
          <p:cNvPr id="11" name="Karte"/>
          <p:cNvSpPr/>
          <p:nvPr/>
        </p:nvSpPr>
        <p:spPr>
          <a:xfrm>
            <a:off x="640080" y="4160520"/>
            <a:ext cx="10927080" cy="1737360"/>
          </a:xfrm>
          <a:prstGeom prst="roundRect">
            <a:avLst>
              <a:gd name="adj" fmla="val 9474"/>
            </a:avLst>
          </a:prstGeom>
          <a:solidFill>
            <a:srgbClr val="E1ECEC"/>
          </a:solidFill>
          <a:ln w="25400">
            <a:solidFill>
              <a:srgbClr val="E1ECEC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914400" y="4251960"/>
            <a:ext cx="104241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900" b="1" dirty="0">
                <a:solidFill>
                  <a:srgbClr val="2F6F73"/>
                </a:solidFill>
              </a:rPr>
              <a:t>Präsentieren  </a:t>
            </a:r>
            <a:pPr indent="0" marL="0">
              <a:buNone/>
            </a:pPr>
            <a:r>
              <a:rPr lang="de-CH" sz="1900" dirty="0">
                <a:solidFill>
                  <a:srgbClr val="263133"/>
                </a:solidFill>
              </a:rPr>
              <a:t>2 bis 3 Minuten pro Besuch, frei erzählen und aufs Poster zeigen.</a:t>
            </a:r>
            <a:endParaRPr lang="de-CH" sz="1900" dirty="0"/>
          </a:p>
          <a:p>
            <a:pPr indent="0" marL="0">
              <a:buNone/>
            </a:pPr>
            <a:r>
              <a:rPr lang="de-CH" sz="1900" b="1" dirty="0">
                <a:solidFill>
                  <a:srgbClr val="2F6F73"/>
                </a:solidFill>
              </a:rPr>
              <a:t>Besuchen  </a:t>
            </a:r>
            <a:pPr indent="0" marL="0">
              <a:buNone/>
            </a:pPr>
            <a:r>
              <a:rPr lang="de-CH" sz="1900" dirty="0">
                <a:solidFill>
                  <a:srgbClr val="263133"/>
                </a:solidFill>
              </a:rPr>
              <a:t>mindestens drei Poster anschauen und je eine Feedback-Karte schreiben.</a:t>
            </a:r>
            <a:endParaRPr lang="de-CH" sz="1900" dirty="0"/>
          </a:p>
        </p:txBody>
      </p:sp>
      <p:sp>
        <p:nvSpPr>
          <p:cNvPr id="14" name="Text 0"/>
          <p:cNvSpPr/>
          <p:nvPr>
            <p:ph idx="101" type="body" hasCustomPrompt="1"/>
          </p:nvPr>
        </p:nvSpPr>
        <p:spPr>
          <a:xfrm>
            <a:off x="640080" y="27432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15" name="Text 0"/>
          <p:cNvSpPr/>
          <p:nvPr>
            <p:ph idx="102" type="body" hasCustomPrompt="1"/>
          </p:nvPr>
        </p:nvSpPr>
        <p:spPr>
          <a:xfrm>
            <a:off x="640080" y="36576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16" name="Text 0"/>
          <p:cNvSpPr/>
          <p:nvPr>
            <p:ph idx="103" type="body" hasCustomPrompt="1"/>
          </p:nvPr>
        </p:nvSpPr>
        <p:spPr>
          <a:xfrm>
            <a:off x="640080" y="45720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17" name="Text 0"/>
          <p:cNvSpPr/>
          <p:nvPr>
            <p:ph idx="104" type="body" hasCustomPrompt="1"/>
          </p:nvPr>
        </p:nvSpPr>
        <p:spPr>
          <a:xfrm>
            <a:off x="640080" y="54864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18" name="Text 0"/>
          <p:cNvSpPr/>
          <p:nvPr>
            <p:ph idx="105" type="body" hasCustomPrompt="1"/>
          </p:nvPr>
        </p:nvSpPr>
        <p:spPr>
          <a:xfrm>
            <a:off x="640080" y="64008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2F6F73"/>
                </a:solidFill>
                <a:latin typeface="Nunito Sans"/>
                <a:ea typeface="Nunito Sans"/>
                <a:cs typeface="Nunito Sans"/>
              </a:defRPr>
            </a:lvl1pPr>
          </a:lstStyle>
          <a:p>
            <a:pPr algn="l"/>
            <a:fld id="{F7021451-1387-4CA6-816F-3879F97B5CBC}" type="slidenum">
              <a:rPr b="0" lang="de-CH"/>
              <a:t>6</a:t>
            </a:fld>
            <a:endParaRPr lang="de-CH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 txBox="1"/>
          <p:nvPr/>
        </p:nvSpPr>
        <p:spPr>
          <a:xfrm>
            <a:off x="548640" y="384048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3400" b="1" dirty="0">
                <a:solidFill>
                  <a:srgbClr val="2F6F73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Zwei Sterne und ein Wunsch</a:t>
            </a:r>
            <a:endParaRPr lang="de-CH" sz="3400" dirty="0"/>
          </a:p>
        </p:txBody>
      </p:sp>
      <p:sp>
        <p:nvSpPr>
          <p:cNvPr id="3" name="Karte"/>
          <p:cNvSpPr/>
          <p:nvPr/>
        </p:nvSpPr>
        <p:spPr>
          <a:xfrm>
            <a:off x="640080" y="1828800"/>
            <a:ext cx="3474720" cy="3474720"/>
          </a:xfrm>
          <a:prstGeom prst="roundRect">
            <a:avLst>
              <a:gd name="adj" fmla="val 4737"/>
            </a:avLst>
          </a:prstGeom>
          <a:solidFill>
            <a:srgbClr val="FFFFFF"/>
          </a:solidFill>
          <a:ln w="25400">
            <a:solidFill>
              <a:srgbClr val="2F6F73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640080" y="2057400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6000" dirty="0">
                <a:solidFill>
                  <a:srgbClr val="F2C14E"/>
                </a:solidFill>
              </a:rPr>
              <a:t>★</a:t>
            </a:r>
            <a:endParaRPr lang="de-CH" sz="6000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3383280"/>
            <a:ext cx="29260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sz="2200" b="1" dirty="0">
                <a:solidFill>
                  <a:srgbClr val="2F6F73"/>
                </a:solidFill>
              </a:rPr>
              <a:t>Das ist dir gut gelungen …</a:t>
            </a:r>
            <a:endParaRPr lang="de-CH" sz="2200" dirty="0"/>
          </a:p>
        </p:txBody>
      </p:sp>
      <p:sp>
        <p:nvSpPr>
          <p:cNvPr id="6" name="Karte"/>
          <p:cNvSpPr/>
          <p:nvPr/>
        </p:nvSpPr>
        <p:spPr>
          <a:xfrm>
            <a:off x="4361688" y="1828800"/>
            <a:ext cx="3474720" cy="3474720"/>
          </a:xfrm>
          <a:prstGeom prst="roundRect">
            <a:avLst>
              <a:gd name="adj" fmla="val 4737"/>
            </a:avLst>
          </a:prstGeom>
          <a:solidFill>
            <a:srgbClr val="FFFFFF"/>
          </a:solidFill>
          <a:ln w="25400">
            <a:solidFill>
              <a:srgbClr val="2F6F7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361688" y="2057400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6000" dirty="0">
                <a:solidFill>
                  <a:srgbClr val="F2C14E"/>
                </a:solidFill>
              </a:rPr>
              <a:t>★</a:t>
            </a:r>
            <a:endParaRPr lang="de-CH" sz="6000" dirty="0"/>
          </a:p>
        </p:txBody>
      </p:sp>
      <p:sp>
        <p:nvSpPr>
          <p:cNvPr id="8" name="Text 6"/>
          <p:cNvSpPr txBox="1"/>
          <p:nvPr/>
        </p:nvSpPr>
        <p:spPr>
          <a:xfrm>
            <a:off x="4636008" y="3383280"/>
            <a:ext cx="29260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sz="2200" b="1" dirty="0">
                <a:solidFill>
                  <a:srgbClr val="2F6F73"/>
                </a:solidFill>
              </a:rPr>
              <a:t>Das fand ich spannend …</a:t>
            </a:r>
            <a:endParaRPr lang="de-CH" sz="2200" dirty="0"/>
          </a:p>
        </p:txBody>
      </p:sp>
      <p:sp>
        <p:nvSpPr>
          <p:cNvPr id="9" name="Karte"/>
          <p:cNvSpPr/>
          <p:nvPr/>
        </p:nvSpPr>
        <p:spPr>
          <a:xfrm>
            <a:off x="8083296" y="1828800"/>
            <a:ext cx="3474720" cy="3474720"/>
          </a:xfrm>
          <a:prstGeom prst="roundRect">
            <a:avLst>
              <a:gd name="adj" fmla="val 4737"/>
            </a:avLst>
          </a:prstGeom>
          <a:solidFill>
            <a:srgbClr val="E1ECEC"/>
          </a:solidFill>
          <a:ln w="25400">
            <a:solidFill>
              <a:srgbClr val="E1ECEC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083296" y="2057400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6000" dirty="0">
                <a:solidFill>
                  <a:srgbClr val="2F6F73"/>
                </a:solidFill>
              </a:rPr>
              <a:t>➜</a:t>
            </a:r>
            <a:endParaRPr lang="de-CH" sz="6000" dirty="0"/>
          </a:p>
        </p:txBody>
      </p:sp>
      <p:sp>
        <p:nvSpPr>
          <p:cNvPr id="11" name="Text 9"/>
          <p:cNvSpPr txBox="1"/>
          <p:nvPr/>
        </p:nvSpPr>
        <p:spPr>
          <a:xfrm>
            <a:off x="8357616" y="3383280"/>
            <a:ext cx="29260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sz="2200" b="1" dirty="0">
                <a:solidFill>
                  <a:srgbClr val="2F6F73"/>
                </a:solidFill>
              </a:rPr>
              <a:t>Ich wünsche mir noch …</a:t>
            </a:r>
            <a:endParaRPr lang="de-CH" sz="2200" dirty="0"/>
          </a:p>
        </p:txBody>
      </p:sp>
      <p:sp>
        <p:nvSpPr>
          <p:cNvPr id="13" name="Text 0"/>
          <p:cNvSpPr/>
          <p:nvPr>
            <p:ph idx="101" type="body" hasCustomPrompt="1"/>
          </p:nvPr>
        </p:nvSpPr>
        <p:spPr>
          <a:xfrm>
            <a:off x="640080" y="27432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14" name="Text 0"/>
          <p:cNvSpPr/>
          <p:nvPr>
            <p:ph idx="102" type="body" hasCustomPrompt="1"/>
          </p:nvPr>
        </p:nvSpPr>
        <p:spPr>
          <a:xfrm>
            <a:off x="640080" y="36576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15" name="Text 0"/>
          <p:cNvSpPr/>
          <p:nvPr>
            <p:ph idx="103" type="body" hasCustomPrompt="1"/>
          </p:nvPr>
        </p:nvSpPr>
        <p:spPr>
          <a:xfrm>
            <a:off x="640080" y="45720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16" name="Text 0"/>
          <p:cNvSpPr/>
          <p:nvPr>
            <p:ph idx="104" type="body" hasCustomPrompt="1"/>
          </p:nvPr>
        </p:nvSpPr>
        <p:spPr>
          <a:xfrm>
            <a:off x="640080" y="54864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17" name="Text 0"/>
          <p:cNvSpPr/>
          <p:nvPr>
            <p:ph idx="105" type="body" hasCustomPrompt="1"/>
          </p:nvPr>
        </p:nvSpPr>
        <p:spPr>
          <a:xfrm>
            <a:off x="640080" y="64008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2F6F73"/>
                </a:solidFill>
                <a:latin typeface="Nunito Sans"/>
                <a:ea typeface="Nunito Sans"/>
                <a:cs typeface="Nunito Sans"/>
              </a:defRPr>
            </a:lvl1pPr>
          </a:lstStyle>
          <a:p>
            <a:pPr algn="l"/>
            <a:fld id="{F7021451-1387-4CA6-816F-3879F97B5CBC}" type="slidenum">
              <a:rPr b="0" lang="de-CH"/>
              <a:t>7</a:t>
            </a:fld>
            <a:endParaRPr lang="de-CH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 txBox="1"/>
          <p:nvPr/>
        </p:nvSpPr>
        <p:spPr>
          <a:xfrm>
            <a:off x="548640" y="384048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3400" b="1" dirty="0">
                <a:solidFill>
                  <a:srgbClr val="2F6F73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Zum Schluss</a:t>
            </a:r>
            <a:endParaRPr lang="de-CH" sz="3400" dirty="0"/>
          </a:p>
        </p:txBody>
      </p:sp>
      <p:sp>
        <p:nvSpPr>
          <p:cNvPr id="3" name="Karte"/>
          <p:cNvSpPr/>
          <p:nvPr/>
        </p:nvSpPr>
        <p:spPr>
          <a:xfrm>
            <a:off x="640080" y="1737360"/>
            <a:ext cx="5303520" cy="356616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 w="25400">
            <a:solidFill>
              <a:srgbClr val="2F6F73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1005840" y="2011680"/>
            <a:ext cx="45720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400" b="1" dirty="0">
                <a:solidFill>
                  <a:srgbClr val="2F6F73"/>
                </a:solidFill>
              </a:rPr>
              <a:t>Was nehme ich aus dem Praxisfenster mit?</a:t>
            </a:r>
            <a:endParaRPr lang="de-CH" sz="2400" dirty="0"/>
          </a:p>
        </p:txBody>
      </p:sp>
      <p:sp>
        <p:nvSpPr>
          <p:cNvPr id="5" name="Karte"/>
          <p:cNvSpPr/>
          <p:nvPr/>
        </p:nvSpPr>
        <p:spPr>
          <a:xfrm>
            <a:off x="6263640" y="1737360"/>
            <a:ext cx="5303520" cy="3566160"/>
          </a:xfrm>
          <a:prstGeom prst="roundRect">
            <a:avLst>
              <a:gd name="adj" fmla="val 4615"/>
            </a:avLst>
          </a:prstGeom>
          <a:solidFill>
            <a:srgbClr val="E1ECEC"/>
          </a:solidFill>
          <a:ln w="25400">
            <a:solidFill>
              <a:srgbClr val="E1ECEC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629400" y="2011680"/>
            <a:ext cx="45720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400" b="1" dirty="0">
                <a:solidFill>
                  <a:srgbClr val="2F6F73"/>
                </a:solidFill>
              </a:rPr>
              <a:t>Welches Fähigkeitsfenster möchte ich als Nächstes öffnen?</a:t>
            </a:r>
            <a:endParaRPr lang="de-CH" sz="2400" dirty="0"/>
          </a:p>
        </p:txBody>
      </p:sp>
      <p:sp>
        <p:nvSpPr>
          <p:cNvPr id="8" name="Text 0"/>
          <p:cNvSpPr/>
          <p:nvPr>
            <p:ph idx="101" type="body" hasCustomPrompt="1"/>
          </p:nvPr>
        </p:nvSpPr>
        <p:spPr>
          <a:xfrm>
            <a:off x="640080" y="27432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9" name="Text 0"/>
          <p:cNvSpPr/>
          <p:nvPr>
            <p:ph idx="102" type="body" hasCustomPrompt="1"/>
          </p:nvPr>
        </p:nvSpPr>
        <p:spPr>
          <a:xfrm>
            <a:off x="640080" y="36576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10" name="Text 0"/>
          <p:cNvSpPr/>
          <p:nvPr>
            <p:ph idx="103" type="body" hasCustomPrompt="1"/>
          </p:nvPr>
        </p:nvSpPr>
        <p:spPr>
          <a:xfrm>
            <a:off x="640080" y="45720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11" name="Text 0"/>
          <p:cNvSpPr/>
          <p:nvPr>
            <p:ph idx="104" type="body" hasCustomPrompt="1"/>
          </p:nvPr>
        </p:nvSpPr>
        <p:spPr>
          <a:xfrm>
            <a:off x="640080" y="54864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12" name="Text 0"/>
          <p:cNvSpPr/>
          <p:nvPr>
            <p:ph idx="105" type="body" hasCustomPrompt="1"/>
          </p:nvPr>
        </p:nvSpPr>
        <p:spPr>
          <a:xfrm>
            <a:off x="640080" y="64008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2F6F73"/>
                </a:solidFill>
                <a:latin typeface="Nunito Sans"/>
                <a:ea typeface="Nunito Sans"/>
                <a:cs typeface="Nunito Sans"/>
              </a:defRPr>
            </a:lvl1pPr>
          </a:lstStyle>
          <a:p>
            <a:pPr algn="l"/>
            <a:fld id="{F7021451-1387-4CA6-816F-3879F97B5CBC}" type="slidenum">
              <a:rPr b="0" lang="de-CH"/>
              <a:t>8</a:t>
            </a:fld>
            <a:endParaRPr lang="de-CH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raxisfenster">
  <a:themeElements>
    <a:clrScheme name="Praxisfenster">
      <a:dk1>
        <a:srgbClr val="263133"/>
      </a:dk1>
      <a:lt1>
        <a:srgbClr val="FFFFFF"/>
      </a:lt1>
      <a:dk2>
        <a:srgbClr val="2F6F73"/>
      </a:dk2>
      <a:lt2>
        <a:srgbClr val="F8F4EC"/>
      </a:lt2>
      <a:accent1>
        <a:srgbClr val="2F6F73"/>
      </a:accent1>
      <a:accent2>
        <a:srgbClr val="F4B183"/>
      </a:accent2>
      <a:accent3>
        <a:srgbClr val="F2C14E"/>
      </a:accent3>
      <a:accent4>
        <a:srgbClr val="1E3A5F"/>
      </a:accent4>
      <a:accent5>
        <a:srgbClr val="3F7F4E"/>
      </a:accent5>
      <a:accent6>
        <a:srgbClr val="A8467E"/>
      </a:accent6>
      <a:hlink>
        <a:srgbClr val="2F6F73"/>
      </a:hlink>
      <a:folHlink>
        <a:srgbClr val="1E3A5F"/>
      </a:folHlink>
    </a:clrScheme>
    <a:fontScheme name="Praxisfenster">
      <a:majorFont>
        <a:latin typeface="Quicksand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unito San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Praxisfenster 2.8 Präsentation &amp; Reflexion</dc:title>
  <dc:subject>PptxGenJS Presentation</dc:subject>
  <dc:creator>Praxisfenster</dc:creator>
  <cp:lastModifiedBy>Praxisfenster</cp:lastModifiedBy>
  <cp:revision>1</cp:revision>
  <dcterms:created xsi:type="dcterms:W3CDTF">2026-10-19T04:40:01Z</dcterms:created>
  <dcterms:modified xsi:type="dcterms:W3CDTF">2026-10-19T04:40:01Z</dcterms:modified>
</cp:coreProperties>
</file>